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f642edd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f642edd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50">
                <a:solidFill>
                  <a:srgbClr val="222222"/>
                </a:solidFill>
                <a:highlight>
                  <a:schemeClr val="lt1"/>
                </a:highlight>
              </a:rPr>
              <a:t>Health (growing food), academics (standards-based lessons), happiness aka wellbeing (involving youth, beautiful &amp; engaging spaces).</a:t>
            </a:r>
            <a:endParaRPr b="1" sz="135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f642edd5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f642edd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f642edd5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f642edd5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f642edd51_0_2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f642edd5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than 50% of waste generated at most school sites is divertable.  We’d include anti-dumping message.  We have website and many resources to make program sustainable.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f642edd51_0_2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f642edd5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deal of uncertainty.  Increasing development (Ag./Residential), increasing use, increasing costs.  When one person saves, it benefits everyone.  Lots of opportunities at schools: lawn conversion, rain barrels, infiltration. Empowers youth.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f642edd5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f642edd5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purpose of your garden?  Production, safe place, educational?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6" name="Google Shape;56;p14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57" name="Google Shape;57;p1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7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9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3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325" y="3856197"/>
            <a:ext cx="3393850" cy="241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3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6" y="5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7492.JPG" id="140" name="Google Shape;140;p29"/>
          <p:cNvPicPr preferRelativeResize="0"/>
          <p:nvPr/>
        </p:nvPicPr>
        <p:blipFill rotWithShape="1">
          <a:blip r:embed="rId4">
            <a:alphaModFix/>
          </a:blip>
          <a:srcRect b="20779" l="19980" r="19980" t="0"/>
          <a:stretch/>
        </p:blipFill>
        <p:spPr>
          <a:xfrm>
            <a:off x="3678454" y="1120538"/>
            <a:ext cx="2163412" cy="168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265500" y="1382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take home?</a:t>
            </a:r>
            <a:endParaRPr/>
          </a:p>
        </p:txBody>
      </p:sp>
      <p:sp>
        <p:nvSpPr>
          <p:cNvPr id="146" name="Google Shape;146;p30"/>
          <p:cNvSpPr txBox="1"/>
          <p:nvPr>
            <p:ph idx="1" type="subTitle"/>
          </p:nvPr>
        </p:nvSpPr>
        <p:spPr>
          <a:xfrm>
            <a:off x="265500" y="1644574"/>
            <a:ext cx="4045200" cy="31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Simple garden plan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Zero Waste Info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Curriculum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earthgenius201819</a:t>
            </a:r>
            <a:endParaRPr/>
          </a:p>
        </p:txBody>
      </p:sp>
      <p:sp>
        <p:nvSpPr>
          <p:cNvPr id="147" name="Google Shape;147;p30"/>
          <p:cNvSpPr txBox="1"/>
          <p:nvPr/>
        </p:nvSpPr>
        <p:spPr>
          <a:xfrm>
            <a:off x="4988050" y="485925"/>
            <a:ext cx="3889800" cy="3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Resource Orgs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www.onecoolearth.org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Master </a:t>
            </a: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Gardeners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Explore Ecology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LifeLab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Cooperative Extension Office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Service groups (Rotary, Kiwanis)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Materials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Seedsavers Exchange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Botanical Interests 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Farm Supply 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HomeDepot </a:t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30"/>
          <p:cNvPicPr preferRelativeResize="0"/>
          <p:nvPr/>
        </p:nvPicPr>
        <p:blipFill rotWithShape="1">
          <a:blip r:embed="rId3">
            <a:alphaModFix/>
          </a:blip>
          <a:srcRect b="0" l="1941" r="0" t="17918"/>
          <a:stretch/>
        </p:blipFill>
        <p:spPr>
          <a:xfrm>
            <a:off x="343200" y="3083911"/>
            <a:ext cx="3889801" cy="205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