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14"/>
  </p:notesMasterIdLst>
  <p:handoutMasterIdLst>
    <p:handoutMasterId r:id="rId15"/>
  </p:handoutMasterIdLst>
  <p:sldIdLst>
    <p:sldId id="536" r:id="rId2"/>
    <p:sldId id="285" r:id="rId3"/>
    <p:sldId id="537" r:id="rId4"/>
    <p:sldId id="538" r:id="rId5"/>
    <p:sldId id="358" r:id="rId6"/>
    <p:sldId id="258" r:id="rId7"/>
    <p:sldId id="349" r:id="rId8"/>
    <p:sldId id="368" r:id="rId9"/>
    <p:sldId id="356" r:id="rId10"/>
    <p:sldId id="427" r:id="rId11"/>
    <p:sldId id="540" r:id="rId12"/>
    <p:sldId id="328" r:id="rId1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ECCC7A-8822-4776-8D50-86BB083AE269}">
          <p14:sldIdLst>
            <p14:sldId id="536"/>
            <p14:sldId id="285"/>
            <p14:sldId id="537"/>
            <p14:sldId id="538"/>
            <p14:sldId id="358"/>
            <p14:sldId id="258"/>
            <p14:sldId id="349"/>
            <p14:sldId id="368"/>
            <p14:sldId id="356"/>
            <p14:sldId id="427"/>
            <p14:sldId id="540"/>
            <p14:sldId id="328"/>
          </p14:sldIdLst>
        </p14:section>
        <p14:section name="Untitled Section" id="{E7856AF0-8A67-40CB-A0C4-7ADE782C17C2}">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pos="3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Holohan" initials="EH" lastIdx="3" clrIdx="0">
    <p:extLst>
      <p:ext uri="{19B8F6BF-5375-455C-9EA6-DF929625EA0E}">
        <p15:presenceInfo xmlns:p15="http://schemas.microsoft.com/office/powerpoint/2012/main" userId="S-1-5-21-2348786556-1890917231-357566766-27197" providerId="AD"/>
      </p:ext>
    </p:extLst>
  </p:cmAuthor>
  <p:cmAuthor id="2" name="Erin Holohan" initials="EH [2]" lastIdx="1" clrIdx="1">
    <p:extLst>
      <p:ext uri="{19B8F6BF-5375-455C-9EA6-DF929625EA0E}">
        <p15:presenceInfo xmlns:p15="http://schemas.microsoft.com/office/powerpoint/2012/main" userId="S::erin.holohan@mindbodyonline.com::f3c1561a-5f03-4463-90c6-e9734d6204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5033"/>
    <a:srgbClr val="CF4150"/>
    <a:srgbClr val="C23860"/>
    <a:srgbClr val="B52B72"/>
    <a:srgbClr val="EC6426"/>
    <a:srgbClr val="E65926"/>
    <a:srgbClr val="64BC4D"/>
    <a:srgbClr val="F47B25"/>
    <a:srgbClr val="FE8A02"/>
    <a:srgbClr val="CE3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6156" autoAdjust="0"/>
  </p:normalViewPr>
  <p:slideViewPr>
    <p:cSldViewPr snapToGrid="0">
      <p:cViewPr varScale="1">
        <p:scale>
          <a:sx n="68" d="100"/>
          <a:sy n="68" d="100"/>
        </p:scale>
        <p:origin x="1192" y="44"/>
      </p:cViewPr>
      <p:guideLst>
        <p:guide orient="horz" pos="1620"/>
        <p:guide pos="2880"/>
        <p:guide pos="31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768"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5AB3E52-E072-45BB-A1F1-C406D3C4CFD3}" type="datetimeFigureOut">
              <a:rPr lang="en-US" smtClean="0"/>
              <a:t>10/23/2019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C346B4A-2BC3-4FBB-9D4F-72FAB9D58D92}" type="slidenum">
              <a:rPr lang="en-US" smtClean="0"/>
              <a:t>‹#›</a:t>
            </a:fld>
            <a:endParaRPr lang="en-US"/>
          </a:p>
        </p:txBody>
      </p:sp>
    </p:spTree>
    <p:extLst>
      <p:ext uri="{BB962C8B-B14F-4D97-AF65-F5344CB8AC3E}">
        <p14:creationId xmlns:p14="http://schemas.microsoft.com/office/powerpoint/2010/main" val="4042340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62412A6-D889-854E-ACDD-CE38088E23A3}" type="datetimeFigureOut">
              <a:rPr lang="en-US" smtClean="0"/>
              <a:t>10/23/2019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BD4666-63B9-D545-9A4C-EE257FF4694B}" type="slidenum">
              <a:rPr lang="en-US" smtClean="0"/>
              <a:t>‹#›</a:t>
            </a:fld>
            <a:endParaRPr lang="en-US"/>
          </a:p>
        </p:txBody>
      </p:sp>
    </p:spTree>
    <p:extLst>
      <p:ext uri="{BB962C8B-B14F-4D97-AF65-F5344CB8AC3E}">
        <p14:creationId xmlns:p14="http://schemas.microsoft.com/office/powerpoint/2010/main" val="1112345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Gandhi – Be the change you wish to see in the world</a:t>
            </a:r>
          </a:p>
          <a:p>
            <a:endParaRPr lang="en-US" dirty="0"/>
          </a:p>
          <a:p>
            <a:r>
              <a:rPr lang="en-US" dirty="0"/>
              <a:t>If you want to change the world, start with yourself</a:t>
            </a:r>
          </a:p>
        </p:txBody>
      </p:sp>
      <p:sp>
        <p:nvSpPr>
          <p:cNvPr id="4" name="Slide Number Placeholder 3"/>
          <p:cNvSpPr>
            <a:spLocks noGrp="1"/>
          </p:cNvSpPr>
          <p:nvPr>
            <p:ph type="sldNum" sz="quarter" idx="10"/>
          </p:nvPr>
        </p:nvSpPr>
        <p:spPr/>
        <p:txBody>
          <a:bodyPr/>
          <a:lstStyle/>
          <a:p>
            <a:fld id="{B57A33DB-B638-CA49-AC9A-85D67CF6E178}" type="slidenum">
              <a:rPr lang="en-US" smtClean="0"/>
              <a:t>2</a:t>
            </a:fld>
            <a:endParaRPr lang="en-US"/>
          </a:p>
        </p:txBody>
      </p:sp>
    </p:spTree>
    <p:extLst>
      <p:ext uri="{BB962C8B-B14F-4D97-AF65-F5344CB8AC3E}">
        <p14:creationId xmlns:p14="http://schemas.microsoft.com/office/powerpoint/2010/main" val="106644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venir Next Ultra Light"/>
                <a:cs typeface="Avenir Next Ultra Light"/>
              </a:rPr>
              <a:t>Explore how you can elevate your well-being, and your co-workers and students well-being, igniting an environment that fosters achievement of full potential</a:t>
            </a:r>
          </a:p>
          <a:p>
            <a:endParaRPr lang="en-US" dirty="0"/>
          </a:p>
        </p:txBody>
      </p:sp>
      <p:sp>
        <p:nvSpPr>
          <p:cNvPr id="4" name="Slide Number Placeholder 3"/>
          <p:cNvSpPr>
            <a:spLocks noGrp="1"/>
          </p:cNvSpPr>
          <p:nvPr>
            <p:ph type="sldNum" sz="quarter" idx="5"/>
          </p:nvPr>
        </p:nvSpPr>
        <p:spPr/>
        <p:txBody>
          <a:bodyPr/>
          <a:lstStyle/>
          <a:p>
            <a:fld id="{59BD4666-63B9-D545-9A4C-EE257FF4694B}" type="slidenum">
              <a:rPr lang="en-US" smtClean="0"/>
              <a:t>5</a:t>
            </a:fld>
            <a:endParaRPr lang="en-US"/>
          </a:p>
        </p:txBody>
      </p:sp>
    </p:spTree>
    <p:extLst>
      <p:ext uri="{BB962C8B-B14F-4D97-AF65-F5344CB8AC3E}">
        <p14:creationId xmlns:p14="http://schemas.microsoft.com/office/powerpoint/2010/main" val="67562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D4666-63B9-D545-9A4C-EE257FF4694B}" type="slidenum">
              <a:rPr lang="en-US" smtClean="0"/>
              <a:t>6</a:t>
            </a:fld>
            <a:endParaRPr lang="en-US"/>
          </a:p>
        </p:txBody>
      </p:sp>
    </p:spTree>
    <p:extLst>
      <p:ext uri="{BB962C8B-B14F-4D97-AF65-F5344CB8AC3E}">
        <p14:creationId xmlns:p14="http://schemas.microsoft.com/office/powerpoint/2010/main" val="385641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might come from addressing these questions – not just for you but for your family, your work teams, your school?</a:t>
            </a:r>
          </a:p>
        </p:txBody>
      </p:sp>
      <p:sp>
        <p:nvSpPr>
          <p:cNvPr id="4" name="Slide Number Placeholder 3"/>
          <p:cNvSpPr>
            <a:spLocks noGrp="1"/>
          </p:cNvSpPr>
          <p:nvPr>
            <p:ph type="sldNum" sz="quarter" idx="5"/>
          </p:nvPr>
        </p:nvSpPr>
        <p:spPr/>
        <p:txBody>
          <a:bodyPr/>
          <a:lstStyle/>
          <a:p>
            <a:fld id="{59BD4666-63B9-D545-9A4C-EE257FF4694B}" type="slidenum">
              <a:rPr lang="en-US" smtClean="0"/>
              <a:t>7</a:t>
            </a:fld>
            <a:endParaRPr lang="en-US"/>
          </a:p>
        </p:txBody>
      </p:sp>
    </p:spTree>
    <p:extLst>
      <p:ext uri="{BB962C8B-B14F-4D97-AF65-F5344CB8AC3E}">
        <p14:creationId xmlns:p14="http://schemas.microsoft.com/office/powerpoint/2010/main" val="308985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D4666-63B9-D545-9A4C-EE257FF4694B}" type="slidenum">
              <a:rPr lang="en-US" smtClean="0"/>
              <a:t>8</a:t>
            </a:fld>
            <a:endParaRPr lang="en-US"/>
          </a:p>
        </p:txBody>
      </p:sp>
    </p:spTree>
    <p:extLst>
      <p:ext uri="{BB962C8B-B14F-4D97-AF65-F5344CB8AC3E}">
        <p14:creationId xmlns:p14="http://schemas.microsoft.com/office/powerpoint/2010/main" val="3046840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verta"/>
              </a:rPr>
              <a:t>Here we've shown the seven dimensions of the wellness atom. I want you to first ask yourself which of these areas are most important to you – on a scale of 1-4, how much do you value that dimension of wellness. Use a "V" to plot your current level. When you’ve done that, circle the three areas that are your highest values. This first part of the exercise will show you what you value most. Once you know that, you can begin to understand your purpose—what drives you and the guides your choices.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vert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verta"/>
              </a:rPr>
              <a:t>Then rank your current level of satisfaction by coloring in each of the dimensions (scale of 1-4). Now, let's get a "gut feeling" sense of how satisfied your are in these areas. This information will help you set realistic goals for achievement and improvement.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vert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verta"/>
              </a:rPr>
              <a:t>Don't think it over too much; go with your first response. Fill in at the level that best represents the satisfaction you feel in this dimension.</a:t>
            </a:r>
          </a:p>
          <a:p>
            <a:endParaRPr lang="en-US" dirty="0"/>
          </a:p>
        </p:txBody>
      </p:sp>
      <p:sp>
        <p:nvSpPr>
          <p:cNvPr id="4" name="Slide Number Placeholder 3"/>
          <p:cNvSpPr>
            <a:spLocks noGrp="1"/>
          </p:cNvSpPr>
          <p:nvPr>
            <p:ph type="sldNum" sz="quarter" idx="5"/>
          </p:nvPr>
        </p:nvSpPr>
        <p:spPr/>
        <p:txBody>
          <a:bodyPr/>
          <a:lstStyle/>
          <a:p>
            <a:fld id="{59BD4666-63B9-D545-9A4C-EE257FF4694B}" type="slidenum">
              <a:rPr lang="en-US" smtClean="0"/>
              <a:t>9</a:t>
            </a:fld>
            <a:endParaRPr lang="en-US"/>
          </a:p>
        </p:txBody>
      </p:sp>
    </p:spTree>
    <p:extLst>
      <p:ext uri="{BB962C8B-B14F-4D97-AF65-F5344CB8AC3E}">
        <p14:creationId xmlns:p14="http://schemas.microsoft.com/office/powerpoint/2010/main" val="57810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7A33DB-B638-CA49-AC9A-85D67CF6E178}" type="slidenum">
              <a:rPr lang="en-US" smtClean="0"/>
              <a:t>10</a:t>
            </a:fld>
            <a:endParaRPr lang="en-US"/>
          </a:p>
        </p:txBody>
      </p:sp>
    </p:spTree>
    <p:extLst>
      <p:ext uri="{BB962C8B-B14F-4D97-AF65-F5344CB8AC3E}">
        <p14:creationId xmlns:p14="http://schemas.microsoft.com/office/powerpoint/2010/main" val="642960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BD4666-63B9-D545-9A4C-EE257FF4694B}" type="slidenum">
              <a:rPr lang="en-US" smtClean="0"/>
              <a:t>12</a:t>
            </a:fld>
            <a:endParaRPr lang="en-US"/>
          </a:p>
        </p:txBody>
      </p:sp>
    </p:spTree>
    <p:extLst>
      <p:ext uri="{BB962C8B-B14F-4D97-AF65-F5344CB8AC3E}">
        <p14:creationId xmlns:p14="http://schemas.microsoft.com/office/powerpoint/2010/main" val="720898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2"/>
            <a:ext cx="9144000" cy="5143501"/>
          </a:xfrm>
          <a:prstGeom prst="rect">
            <a:avLst/>
          </a:prstGeom>
        </p:spPr>
      </p:pic>
      <p:sp>
        <p:nvSpPr>
          <p:cNvPr id="2" name="Title 1"/>
          <p:cNvSpPr>
            <a:spLocks noGrp="1"/>
          </p:cNvSpPr>
          <p:nvPr>
            <p:ph type="ctrTitle"/>
          </p:nvPr>
        </p:nvSpPr>
        <p:spPr>
          <a:xfrm>
            <a:off x="685800" y="2906745"/>
            <a:ext cx="7772400" cy="901646"/>
          </a:xfrm>
        </p:spPr>
        <p:txBody>
          <a:bodyPr anchor="b">
            <a:normAutofit/>
          </a:bodyPr>
          <a:lstStyle>
            <a:lvl1pPr algn="ctr">
              <a:defRPr sz="3200" b="0" i="0">
                <a:latin typeface="Helvetica Light" charset="0"/>
                <a:ea typeface="Helvetica Light" charset="0"/>
                <a:cs typeface="Helvetica Light" charset="0"/>
              </a:defRPr>
            </a:lvl1pPr>
          </a:lstStyle>
          <a:p>
            <a:r>
              <a:rPr lang="en-US"/>
              <a:t>Click to edit Master title style</a:t>
            </a:r>
          </a:p>
        </p:txBody>
      </p:sp>
      <p:sp>
        <p:nvSpPr>
          <p:cNvPr id="3" name="Subtitle 2"/>
          <p:cNvSpPr>
            <a:spLocks noGrp="1"/>
          </p:cNvSpPr>
          <p:nvPr>
            <p:ph type="subTitle" idx="1"/>
          </p:nvPr>
        </p:nvSpPr>
        <p:spPr>
          <a:xfrm>
            <a:off x="685800" y="3815648"/>
            <a:ext cx="7772400" cy="417227"/>
          </a:xfrm>
        </p:spPr>
        <p:txBody>
          <a:bodyPr>
            <a:noAutofit/>
          </a:bodyPr>
          <a:lstStyle>
            <a:lvl1pPr marL="0" indent="0" algn="ctr">
              <a:buNone/>
              <a:defRPr sz="2500" b="0" i="0">
                <a:solidFill>
                  <a:schemeClr val="accent5"/>
                </a:solidFill>
                <a:latin typeface="Helvetica Light" charset="0"/>
                <a:ea typeface="Helvetica Light" charset="0"/>
                <a:cs typeface="Helvetica Light"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pPr/>
              <a:t>‹#›</a:t>
            </a:fld>
            <a:endParaRPr lang="en-US"/>
          </a:p>
        </p:txBody>
      </p:sp>
      <p:sp>
        <p:nvSpPr>
          <p:cNvPr id="8" name="Text Placeholder 7"/>
          <p:cNvSpPr>
            <a:spLocks noGrp="1"/>
          </p:cNvSpPr>
          <p:nvPr>
            <p:ph type="body" sz="quarter" idx="13"/>
          </p:nvPr>
        </p:nvSpPr>
        <p:spPr>
          <a:xfrm>
            <a:off x="2678118" y="4236498"/>
            <a:ext cx="3787775" cy="253604"/>
          </a:xfrm>
        </p:spPr>
        <p:txBody>
          <a:bodyPr>
            <a:noAutofit/>
          </a:bodyPr>
          <a:lstStyle>
            <a:lvl1pPr marL="0" indent="0" algn="ctr">
              <a:buNone/>
              <a:defRPr sz="1300" b="0" i="0">
                <a:solidFill>
                  <a:schemeClr val="bg1">
                    <a:lumMod val="50000"/>
                  </a:schemeClr>
                </a:solidFill>
                <a:latin typeface="Helvetica Light" charset="0"/>
                <a:ea typeface="Helvetica Light" charset="0"/>
                <a:cs typeface="Helvetica Light" charset="0"/>
              </a:defRPr>
            </a:lvl1pPr>
            <a:lvl2pPr marL="342884" indent="0" algn="ctr">
              <a:buNone/>
              <a:defRPr sz="975">
                <a:solidFill>
                  <a:schemeClr val="bg1">
                    <a:lumMod val="75000"/>
                  </a:schemeClr>
                </a:solidFill>
              </a:defRPr>
            </a:lvl2pPr>
            <a:lvl3pPr marL="685766" indent="0" algn="ctr">
              <a:buNone/>
              <a:defRPr sz="975">
                <a:solidFill>
                  <a:schemeClr val="bg1">
                    <a:lumMod val="75000"/>
                  </a:schemeClr>
                </a:solidFill>
              </a:defRPr>
            </a:lvl3pPr>
            <a:lvl4pPr marL="1028649" indent="0" algn="ctr">
              <a:buNone/>
              <a:defRPr sz="975">
                <a:solidFill>
                  <a:schemeClr val="bg1">
                    <a:lumMod val="75000"/>
                  </a:schemeClr>
                </a:solidFill>
              </a:defRPr>
            </a:lvl4pPr>
            <a:lvl5pPr marL="1371532" indent="0" algn="ctr">
              <a:buNone/>
              <a:defRPr sz="975">
                <a:solidFill>
                  <a:schemeClr val="bg1">
                    <a:lumMod val="75000"/>
                  </a:schemeClr>
                </a:solidFill>
              </a:defRPr>
            </a:lvl5pPr>
          </a:lstStyle>
          <a:p>
            <a:pPr lvl="0"/>
            <a:r>
              <a:rPr lang="en-US"/>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21088" y="784637"/>
            <a:ext cx="2501824" cy="1305427"/>
          </a:xfrm>
          <a:prstGeom prst="rect">
            <a:avLst/>
          </a:prstGeom>
        </p:spPr>
      </p:pic>
    </p:spTree>
    <p:extLst>
      <p:ext uri="{BB962C8B-B14F-4D97-AF65-F5344CB8AC3E}">
        <p14:creationId xmlns:p14="http://schemas.microsoft.com/office/powerpoint/2010/main" val="193273551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562" y="290696"/>
            <a:ext cx="4169438" cy="662496"/>
          </a:xfrm>
        </p:spPr>
        <p:txBody>
          <a:bodyPr>
            <a:normAutofit/>
          </a:bodyPr>
          <a:lstStyle>
            <a:lvl1pPr>
              <a:defRPr sz="2200"/>
            </a:lvl1pPr>
          </a:lstStyle>
          <a:p>
            <a:r>
              <a:rPr lang="en-US"/>
              <a:t>Click to edit Master title style</a:t>
            </a:r>
          </a:p>
        </p:txBody>
      </p:sp>
      <p:sp>
        <p:nvSpPr>
          <p:cNvPr id="3" name="Content Placeholder 2"/>
          <p:cNvSpPr>
            <a:spLocks noGrp="1"/>
          </p:cNvSpPr>
          <p:nvPr>
            <p:ph idx="1"/>
          </p:nvPr>
        </p:nvSpPr>
        <p:spPr>
          <a:xfrm>
            <a:off x="402562" y="1099798"/>
            <a:ext cx="4169438" cy="3263504"/>
          </a:xfrm>
        </p:spPr>
        <p:txBody>
          <a:bodyPr>
            <a:normAutofit/>
          </a:bodyPr>
          <a:lstStyle>
            <a:lvl1pPr>
              <a:defRPr sz="20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
        <p:nvSpPr>
          <p:cNvPr id="7" name="Picture Placeholder 6"/>
          <p:cNvSpPr>
            <a:spLocks noGrp="1"/>
          </p:cNvSpPr>
          <p:nvPr>
            <p:ph type="pic" sz="quarter" idx="13" hasCustomPrompt="1"/>
          </p:nvPr>
        </p:nvSpPr>
        <p:spPr>
          <a:xfrm>
            <a:off x="4572000" y="0"/>
            <a:ext cx="4572000" cy="5143500"/>
          </a:xfrm>
        </p:spPr>
        <p:txBody>
          <a:bodyPr anchor="ctr"/>
          <a:lstStyle>
            <a:lvl1pPr marL="0" indent="0" algn="ctr">
              <a:buNone/>
              <a:defRPr/>
            </a:lvl1pPr>
          </a:lstStyle>
          <a:p>
            <a:r>
              <a:rPr lang="en-US"/>
              <a:t>PLACE IMAGE HERE</a:t>
            </a:r>
          </a:p>
        </p:txBody>
      </p:sp>
    </p:spTree>
    <p:extLst>
      <p:ext uri="{BB962C8B-B14F-4D97-AF65-F5344CB8AC3E}">
        <p14:creationId xmlns:p14="http://schemas.microsoft.com/office/powerpoint/2010/main" val="87219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562" y="1099798"/>
            <a:ext cx="4169438" cy="3263504"/>
          </a:xfrm>
        </p:spPr>
        <p:txBody>
          <a:bodyPr>
            <a:normAutofit/>
          </a:bodyPr>
          <a:lstStyle>
            <a:lvl1pPr>
              <a:defRPr sz="20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
        <p:nvSpPr>
          <p:cNvPr id="7" name="Picture Placeholder 6"/>
          <p:cNvSpPr>
            <a:spLocks noGrp="1"/>
          </p:cNvSpPr>
          <p:nvPr>
            <p:ph type="pic" sz="quarter" idx="13" hasCustomPrompt="1"/>
          </p:nvPr>
        </p:nvSpPr>
        <p:spPr>
          <a:xfrm>
            <a:off x="4572000" y="0"/>
            <a:ext cx="4572000" cy="5143500"/>
          </a:xfrm>
        </p:spPr>
        <p:txBody>
          <a:bodyPr anchor="ctr"/>
          <a:lstStyle>
            <a:lvl1pPr marL="0" indent="0" algn="ctr">
              <a:buNone/>
              <a:defRPr/>
            </a:lvl1pPr>
          </a:lstStyle>
          <a:p>
            <a:r>
              <a:rPr lang="en-US"/>
              <a:t>PLACE IMAGE HERE</a:t>
            </a:r>
          </a:p>
        </p:txBody>
      </p:sp>
    </p:spTree>
    <p:extLst>
      <p:ext uri="{BB962C8B-B14F-4D97-AF65-F5344CB8AC3E}">
        <p14:creationId xmlns:p14="http://schemas.microsoft.com/office/powerpoint/2010/main" val="290394474"/>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620" userDrawn="1">
          <p15:clr>
            <a:srgbClr val="FBAE40"/>
          </p15:clr>
        </p15:guide>
        <p15:guide id="4"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561" y="290696"/>
            <a:ext cx="4918833" cy="662496"/>
          </a:xfrm>
        </p:spPr>
        <p:txBody>
          <a:bodyPr>
            <a:normAutofit/>
          </a:bodyPr>
          <a:lstStyle>
            <a:lvl1pPr>
              <a:defRPr sz="2200"/>
            </a:lvl1pPr>
          </a:lstStyle>
          <a:p>
            <a:r>
              <a:rPr lang="en-US"/>
              <a:t>Click to edit Master title style</a:t>
            </a:r>
          </a:p>
        </p:txBody>
      </p:sp>
      <p:sp>
        <p:nvSpPr>
          <p:cNvPr id="3" name="Content Placeholder 2"/>
          <p:cNvSpPr>
            <a:spLocks noGrp="1"/>
          </p:cNvSpPr>
          <p:nvPr>
            <p:ph idx="1"/>
          </p:nvPr>
        </p:nvSpPr>
        <p:spPr>
          <a:xfrm>
            <a:off x="402562" y="1099798"/>
            <a:ext cx="4918832" cy="3263504"/>
          </a:xfrm>
        </p:spPr>
        <p:txBody>
          <a:bodyPr>
            <a:normAutofit/>
          </a:bodyPr>
          <a:lstStyle>
            <a:lvl1pPr>
              <a:defRPr sz="20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
        <p:nvSpPr>
          <p:cNvPr id="7" name="Picture Placeholder 6"/>
          <p:cNvSpPr>
            <a:spLocks noGrp="1"/>
          </p:cNvSpPr>
          <p:nvPr>
            <p:ph type="pic" sz="quarter" idx="13" hasCustomPrompt="1"/>
          </p:nvPr>
        </p:nvSpPr>
        <p:spPr>
          <a:xfrm>
            <a:off x="5458898" y="0"/>
            <a:ext cx="3685101" cy="5143500"/>
          </a:xfrm>
        </p:spPr>
        <p:txBody>
          <a:bodyPr anchor="ctr"/>
          <a:lstStyle>
            <a:lvl1pPr marL="0" indent="0" algn="ctr">
              <a:buNone/>
              <a:defRPr/>
            </a:lvl1pPr>
          </a:lstStyle>
          <a:p>
            <a:r>
              <a:rPr lang="en-US"/>
              <a:t>PLACE IMAGE HERE</a:t>
            </a:r>
          </a:p>
        </p:txBody>
      </p:sp>
    </p:spTree>
    <p:extLst>
      <p:ext uri="{BB962C8B-B14F-4D97-AF65-F5344CB8AC3E}">
        <p14:creationId xmlns:p14="http://schemas.microsoft.com/office/powerpoint/2010/main" val="71737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562" y="1099798"/>
            <a:ext cx="4918832" cy="3263504"/>
          </a:xfrm>
        </p:spPr>
        <p:txBody>
          <a:bodyPr>
            <a:normAutofit/>
          </a:bodyPr>
          <a:lstStyle>
            <a:lvl1pPr>
              <a:defRPr sz="20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
        <p:nvSpPr>
          <p:cNvPr id="7" name="Picture Placeholder 6"/>
          <p:cNvSpPr>
            <a:spLocks noGrp="1"/>
          </p:cNvSpPr>
          <p:nvPr>
            <p:ph type="pic" sz="quarter" idx="13" hasCustomPrompt="1"/>
          </p:nvPr>
        </p:nvSpPr>
        <p:spPr>
          <a:xfrm>
            <a:off x="5458898" y="0"/>
            <a:ext cx="3685101" cy="5143500"/>
          </a:xfrm>
        </p:spPr>
        <p:txBody>
          <a:bodyPr anchor="ctr"/>
          <a:lstStyle>
            <a:lvl1pPr marL="0" indent="0" algn="ctr">
              <a:buNone/>
              <a:defRPr/>
            </a:lvl1pPr>
          </a:lstStyle>
          <a:p>
            <a:r>
              <a:rPr lang="en-US"/>
              <a:t>PLACE IMAGE HERE</a:t>
            </a:r>
          </a:p>
        </p:txBody>
      </p:sp>
    </p:spTree>
    <p:extLst>
      <p:ext uri="{BB962C8B-B14F-4D97-AF65-F5344CB8AC3E}">
        <p14:creationId xmlns:p14="http://schemas.microsoft.com/office/powerpoint/2010/main" val="1883073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
        <p:nvSpPr>
          <p:cNvPr id="7" name="Picture Placeholder 6"/>
          <p:cNvSpPr>
            <a:spLocks noGrp="1"/>
          </p:cNvSpPr>
          <p:nvPr>
            <p:ph type="pic" sz="quarter" idx="13" hasCustomPrompt="1"/>
          </p:nvPr>
        </p:nvSpPr>
        <p:spPr>
          <a:xfrm>
            <a:off x="5458898" y="0"/>
            <a:ext cx="3685101" cy="5143500"/>
          </a:xfrm>
        </p:spPr>
        <p:txBody>
          <a:bodyPr anchor="ctr"/>
          <a:lstStyle>
            <a:lvl1pPr marL="0" indent="0" algn="ctr">
              <a:buNone/>
              <a:defRPr/>
            </a:lvl1pPr>
          </a:lstStyle>
          <a:p>
            <a:r>
              <a:rPr lang="en-US"/>
              <a:t>PLACE IMAGE HERE</a:t>
            </a:r>
          </a:p>
        </p:txBody>
      </p:sp>
      <p:sp>
        <p:nvSpPr>
          <p:cNvPr id="8" name="Content Placeholder 2"/>
          <p:cNvSpPr>
            <a:spLocks noGrp="1"/>
          </p:cNvSpPr>
          <p:nvPr>
            <p:ph idx="1"/>
          </p:nvPr>
        </p:nvSpPr>
        <p:spPr>
          <a:xfrm>
            <a:off x="359017" y="1502230"/>
            <a:ext cx="4749247" cy="2139044"/>
          </a:xfrm>
        </p:spPr>
        <p:txBody>
          <a:bodyPr anchor="ctr">
            <a:normAutofit/>
          </a:bodyPr>
          <a:lstStyle>
            <a:lvl1pPr marL="0" indent="0" algn="ctr">
              <a:buNone/>
              <a:defRPr sz="2400" b="0" i="0">
                <a:latin typeface="Helvetica Light" charset="0"/>
                <a:ea typeface="Helvetica Light" charset="0"/>
                <a:cs typeface="Helvetica Light" charset="0"/>
              </a:defRPr>
            </a:lvl1pPr>
          </a:lstStyle>
          <a:p>
            <a:pPr lvl="0"/>
            <a:r>
              <a:rPr lang="en-US"/>
              <a:t>Click to edit Master text styles</a:t>
            </a:r>
          </a:p>
        </p:txBody>
      </p:sp>
    </p:spTree>
    <p:extLst>
      <p:ext uri="{BB962C8B-B14F-4D97-AF65-F5344CB8AC3E}">
        <p14:creationId xmlns:p14="http://schemas.microsoft.com/office/powerpoint/2010/main" val="172022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200">
                <a:solidFill>
                  <a:schemeClr val="bg1"/>
                </a:solidFill>
              </a:defRPr>
            </a:lvl1pPr>
          </a:lstStyle>
          <a:p>
            <a:r>
              <a:rPr lang="en-US"/>
              <a:t>Click to edit Master title style</a:t>
            </a:r>
          </a:p>
        </p:txBody>
      </p:sp>
      <p:sp>
        <p:nvSpPr>
          <p:cNvPr id="3" name="Content Placeholder 2"/>
          <p:cNvSpPr>
            <a:spLocks noGrp="1"/>
          </p:cNvSpPr>
          <p:nvPr>
            <p:ph idx="1"/>
          </p:nvPr>
        </p:nvSpPr>
        <p:spPr>
          <a:xfrm>
            <a:off x="402562" y="1401367"/>
            <a:ext cx="3723124" cy="3263504"/>
          </a:xfrm>
        </p:spPr>
        <p:txBody>
          <a:bodyPr>
            <a:normAutofit/>
          </a:bodyPr>
          <a:lstStyle>
            <a:lvl1pPr>
              <a:lnSpc>
                <a:spcPct val="100000"/>
              </a:lnSpc>
              <a:defRPr sz="2000" b="0" i="0">
                <a:solidFill>
                  <a:schemeClr val="bg1">
                    <a:lumMod val="75000"/>
                  </a:schemeClr>
                </a:solidFill>
                <a:latin typeface="Helvetica Light" charset="0"/>
                <a:ea typeface="Helvetica Light" charset="0"/>
                <a:cs typeface="Helvetica Light" charset="0"/>
              </a:defRPr>
            </a:lvl1pPr>
            <a:lvl2pPr>
              <a:lnSpc>
                <a:spcPct val="100000"/>
              </a:lnSpc>
              <a:defRPr sz="1600">
                <a:solidFill>
                  <a:schemeClr val="bg1">
                    <a:lumMod val="75000"/>
                  </a:schemeClr>
                </a:solidFill>
              </a:defRPr>
            </a:lvl2pPr>
            <a:lvl3pPr>
              <a:lnSpc>
                <a:spcPct val="100000"/>
              </a:lnSpc>
              <a:defRPr sz="1400">
                <a:solidFill>
                  <a:schemeClr val="bg1">
                    <a:lumMod val="75000"/>
                  </a:schemeClr>
                </a:solidFill>
              </a:defRPr>
            </a:lvl3pPr>
            <a:lvl4pPr>
              <a:lnSpc>
                <a:spcPct val="100000"/>
              </a:lnSpc>
              <a:defRPr sz="1400">
                <a:solidFill>
                  <a:schemeClr val="bg1">
                    <a:lumMod val="75000"/>
                  </a:schemeClr>
                </a:solidFill>
              </a:defRPr>
            </a:lvl4pPr>
            <a:lvl5pPr>
              <a:lnSpc>
                <a:spcPct val="100000"/>
              </a:lnSpc>
              <a:defRPr sz="1400">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
        <p:nvSpPr>
          <p:cNvPr id="9" name="Picture Placeholder 8"/>
          <p:cNvSpPr>
            <a:spLocks noGrp="1"/>
          </p:cNvSpPr>
          <p:nvPr>
            <p:ph type="pic" sz="quarter" idx="13" hasCustomPrompt="1"/>
          </p:nvPr>
        </p:nvSpPr>
        <p:spPr>
          <a:xfrm>
            <a:off x="4125686" y="1401367"/>
            <a:ext cx="5018314" cy="2902200"/>
          </a:xfrm>
        </p:spPr>
        <p:txBody>
          <a:bodyPr anchor="ctr"/>
          <a:lstStyle>
            <a:lvl1pPr marL="0" indent="0" algn="ctr">
              <a:buNone/>
              <a:defRPr>
                <a:solidFill>
                  <a:schemeClr val="bg1">
                    <a:lumMod val="50000"/>
                  </a:schemeClr>
                </a:solidFill>
              </a:defRPr>
            </a:lvl1pPr>
          </a:lstStyle>
          <a:p>
            <a:r>
              <a:rPr lang="en-US"/>
              <a:t>PLACE IMAGE HERE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32" y="4839603"/>
            <a:ext cx="870857" cy="146716"/>
          </a:xfrm>
          <a:prstGeom prst="rect">
            <a:avLst/>
          </a:prstGeom>
        </p:spPr>
      </p:pic>
      <p:sp>
        <p:nvSpPr>
          <p:cNvPr id="14" name="Text Placeholder 13"/>
          <p:cNvSpPr>
            <a:spLocks noGrp="1"/>
          </p:cNvSpPr>
          <p:nvPr>
            <p:ph type="body" sz="quarter" idx="14"/>
          </p:nvPr>
        </p:nvSpPr>
        <p:spPr>
          <a:xfrm>
            <a:off x="3465095" y="4303713"/>
            <a:ext cx="5328068" cy="361950"/>
          </a:xfrm>
        </p:spPr>
        <p:txBody>
          <a:bodyPr>
            <a:normAutofit/>
          </a:bodyPr>
          <a:lstStyle>
            <a:lvl1pPr marL="0" indent="0" algn="r">
              <a:buNone/>
              <a:defRPr sz="1000">
                <a:solidFill>
                  <a:schemeClr val="bg1">
                    <a:lumMod val="65000"/>
                  </a:schemeClr>
                </a:solidFill>
              </a:defRPr>
            </a:lvl1pPr>
            <a:lvl2pPr marL="342883" indent="0" algn="r">
              <a:buNone/>
              <a:defRPr/>
            </a:lvl2pPr>
            <a:lvl3pPr marL="685765" indent="0" algn="r">
              <a:buNone/>
              <a:defRPr/>
            </a:lvl3pPr>
            <a:lvl4pPr marL="1028648" indent="0" algn="r">
              <a:buNone/>
              <a:defRPr/>
            </a:lvl4pPr>
            <a:lvl5pPr marL="1371532" indent="0" algn="r">
              <a:buNone/>
              <a:defRPr/>
            </a:lvl5pPr>
          </a:lstStyle>
          <a:p>
            <a:pPr lvl="0"/>
            <a:r>
              <a:rPr lang="en-US"/>
              <a:t>Click to edit Master text styles</a:t>
            </a:r>
          </a:p>
        </p:txBody>
      </p:sp>
    </p:spTree>
    <p:extLst>
      <p:ext uri="{BB962C8B-B14F-4D97-AF65-F5344CB8AC3E}">
        <p14:creationId xmlns:p14="http://schemas.microsoft.com/office/powerpoint/2010/main" val="2681884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Rectangle 9"/>
          <p:cNvSpPr/>
          <p:nvPr userDrawn="1"/>
        </p:nvSpPr>
        <p:spPr>
          <a:xfrm>
            <a:off x="0" y="2"/>
            <a:ext cx="9144000" cy="5150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TopGrad.png"/>
          <p:cNvPicPr>
            <a:picLocks noChangeAspect="1"/>
          </p:cNvPicPr>
          <p:nvPr userDrawn="1"/>
        </p:nvPicPr>
        <p:blipFill rotWithShape="1">
          <a:blip r:embed="rId2" cstate="email">
            <a:extLst>
              <a:ext uri="{28A0092B-C50C-407E-A947-70E740481C1C}">
                <a14:useLocalDpi xmlns:a14="http://schemas.microsoft.com/office/drawing/2010/main"/>
              </a:ext>
            </a:extLst>
          </a:blip>
          <a:srcRect t="1139"/>
          <a:stretch/>
        </p:blipFill>
        <p:spPr>
          <a:xfrm>
            <a:off x="0" y="2"/>
            <a:ext cx="9144000" cy="1416887"/>
          </a:xfrm>
          <a:prstGeom prst="rect">
            <a:avLst/>
          </a:prstGeom>
        </p:spPr>
      </p:pic>
      <p:sp>
        <p:nvSpPr>
          <p:cNvPr id="2" name="Title 1"/>
          <p:cNvSpPr>
            <a:spLocks noGrp="1"/>
          </p:cNvSpPr>
          <p:nvPr>
            <p:ph type="title"/>
          </p:nvPr>
        </p:nvSpPr>
        <p:spPr/>
        <p:txBody>
          <a:bodyPr>
            <a:normAutofit/>
          </a:bodyPr>
          <a:lstStyle>
            <a:lvl1pPr>
              <a:defRPr sz="2200">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02562" y="1401367"/>
            <a:ext cx="3723124" cy="3263504"/>
          </a:xfrm>
        </p:spPr>
        <p:txBody>
          <a:bodyPr>
            <a:normAutofit/>
          </a:bodyPr>
          <a:lstStyle>
            <a:lvl1pPr>
              <a:lnSpc>
                <a:spcPct val="100000"/>
              </a:lnSpc>
              <a:defRPr sz="2000" b="0" i="0">
                <a:solidFill>
                  <a:schemeClr val="tx1">
                    <a:lumMod val="75000"/>
                    <a:lumOff val="25000"/>
                  </a:schemeClr>
                </a:solidFill>
                <a:latin typeface="Helvetica Light" charset="0"/>
                <a:ea typeface="Helvetica Light" charset="0"/>
                <a:cs typeface="Helvetica Light" charset="0"/>
              </a:defRPr>
            </a:lvl1pPr>
            <a:lvl2pPr>
              <a:lnSpc>
                <a:spcPct val="100000"/>
              </a:lnSpc>
              <a:defRPr sz="1600">
                <a:solidFill>
                  <a:schemeClr val="tx1">
                    <a:lumMod val="75000"/>
                    <a:lumOff val="25000"/>
                  </a:schemeClr>
                </a:solidFill>
              </a:defRPr>
            </a:lvl2pPr>
            <a:lvl3pPr>
              <a:lnSpc>
                <a:spcPct val="100000"/>
              </a:lnSpc>
              <a:defRPr sz="1400">
                <a:solidFill>
                  <a:schemeClr val="tx1">
                    <a:lumMod val="75000"/>
                    <a:lumOff val="25000"/>
                  </a:schemeClr>
                </a:solidFill>
              </a:defRPr>
            </a:lvl3pPr>
            <a:lvl4pPr>
              <a:lnSpc>
                <a:spcPct val="100000"/>
              </a:lnSpc>
              <a:defRPr sz="1400">
                <a:solidFill>
                  <a:schemeClr val="tx1">
                    <a:lumMod val="75000"/>
                    <a:lumOff val="25000"/>
                  </a:schemeClr>
                </a:solidFill>
              </a:defRPr>
            </a:lvl4pPr>
            <a:lvl5pPr>
              <a:lnSpc>
                <a:spcPct val="100000"/>
              </a:lnSpc>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
        <p:nvSpPr>
          <p:cNvPr id="9" name="Picture Placeholder 8"/>
          <p:cNvSpPr>
            <a:spLocks noGrp="1"/>
          </p:cNvSpPr>
          <p:nvPr>
            <p:ph type="pic" sz="quarter" idx="13" hasCustomPrompt="1"/>
          </p:nvPr>
        </p:nvSpPr>
        <p:spPr>
          <a:xfrm>
            <a:off x="4125686" y="1401367"/>
            <a:ext cx="5018314" cy="2902200"/>
          </a:xfrm>
        </p:spPr>
        <p:txBody>
          <a:bodyPr anchor="ctr"/>
          <a:lstStyle>
            <a:lvl1pPr marL="0" indent="0" algn="ctr">
              <a:buNone/>
              <a:defRPr>
                <a:solidFill>
                  <a:schemeClr val="bg1">
                    <a:lumMod val="50000"/>
                  </a:schemeClr>
                </a:solidFill>
              </a:defRPr>
            </a:lvl1pPr>
          </a:lstStyle>
          <a:p>
            <a:r>
              <a:rPr lang="en-US"/>
              <a:t>PLACE IMAGE HERE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732" y="4839603"/>
            <a:ext cx="870857" cy="146716"/>
          </a:xfrm>
          <a:prstGeom prst="rect">
            <a:avLst/>
          </a:prstGeom>
        </p:spPr>
      </p:pic>
      <p:sp>
        <p:nvSpPr>
          <p:cNvPr id="14" name="Text Placeholder 13"/>
          <p:cNvSpPr>
            <a:spLocks noGrp="1"/>
          </p:cNvSpPr>
          <p:nvPr>
            <p:ph type="body" sz="quarter" idx="14"/>
          </p:nvPr>
        </p:nvSpPr>
        <p:spPr>
          <a:xfrm>
            <a:off x="3465095" y="4303713"/>
            <a:ext cx="5328068" cy="361950"/>
          </a:xfrm>
        </p:spPr>
        <p:txBody>
          <a:bodyPr>
            <a:normAutofit/>
          </a:bodyPr>
          <a:lstStyle>
            <a:lvl1pPr marL="0" indent="0" algn="r">
              <a:buNone/>
              <a:defRPr sz="1000">
                <a:solidFill>
                  <a:schemeClr val="bg1">
                    <a:lumMod val="65000"/>
                  </a:schemeClr>
                </a:solidFill>
              </a:defRPr>
            </a:lvl1pPr>
            <a:lvl2pPr marL="342883" indent="0" algn="r">
              <a:buNone/>
              <a:defRPr/>
            </a:lvl2pPr>
            <a:lvl3pPr marL="685765" indent="0" algn="r">
              <a:buNone/>
              <a:defRPr/>
            </a:lvl3pPr>
            <a:lvl4pPr marL="1028648" indent="0" algn="r">
              <a:buNone/>
              <a:defRPr/>
            </a:lvl4pPr>
            <a:lvl5pPr marL="1371532" indent="0" algn="r">
              <a:buNone/>
              <a:defRPr/>
            </a:lvl5pPr>
          </a:lstStyle>
          <a:p>
            <a:pPr lvl="0"/>
            <a:r>
              <a:rPr lang="en-US"/>
              <a:t>Click to edit Master text styles</a:t>
            </a:r>
          </a:p>
        </p:txBody>
      </p:sp>
    </p:spTree>
    <p:extLst>
      <p:ext uri="{BB962C8B-B14F-4D97-AF65-F5344CB8AC3E}">
        <p14:creationId xmlns:p14="http://schemas.microsoft.com/office/powerpoint/2010/main" val="171574966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8_Title and 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000" cy="5143500"/>
          </a:xfrm>
        </p:spPr>
        <p:txBody>
          <a:bodyPr anchor="ctr"/>
          <a:lstStyle>
            <a:lvl1pPr marL="0" indent="0" algn="ctr">
              <a:buNone/>
              <a:defRPr/>
            </a:lvl1pPr>
          </a:lstStyle>
          <a:p>
            <a:r>
              <a:rPr lang="en-US"/>
              <a:t>PLACE IMAGE HERE</a:t>
            </a:r>
          </a:p>
        </p:txBody>
      </p:sp>
      <p:sp>
        <p:nvSpPr>
          <p:cNvPr id="3" name="Content Placeholder 2"/>
          <p:cNvSpPr>
            <a:spLocks noGrp="1"/>
          </p:cNvSpPr>
          <p:nvPr>
            <p:ph idx="1"/>
          </p:nvPr>
        </p:nvSpPr>
        <p:spPr>
          <a:xfrm>
            <a:off x="0" y="940000"/>
            <a:ext cx="9144000" cy="3263504"/>
          </a:xfrm>
        </p:spPr>
        <p:txBody>
          <a:bodyPr anchor="ctr">
            <a:normAutofit/>
          </a:bodyPr>
          <a:lstStyle>
            <a:lvl1pPr marL="0" indent="0" algn="ctr">
              <a:buNone/>
              <a:defRPr sz="3500" b="0" i="0">
                <a:solidFill>
                  <a:schemeClr val="bg1"/>
                </a:solidFill>
                <a:latin typeface="Helvetica Light" charset="0"/>
                <a:ea typeface="Helvetica Light" charset="0"/>
                <a:cs typeface="Helvetica Light" charset="0"/>
              </a:defRPr>
            </a:lvl1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Tree>
    <p:extLst>
      <p:ext uri="{BB962C8B-B14F-4D97-AF65-F5344CB8AC3E}">
        <p14:creationId xmlns:p14="http://schemas.microsoft.com/office/powerpoint/2010/main" val="1941909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_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2"/>
            <a:ext cx="9144000" cy="5143501"/>
          </a:xfrm>
          <a:prstGeom prst="rect">
            <a:avLst/>
          </a:prstGeom>
        </p:spPr>
      </p:pic>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hasCustomPrompt="1"/>
          </p:nvPr>
        </p:nvSpPr>
        <p:spPr>
          <a:xfrm>
            <a:off x="0" y="0"/>
            <a:ext cx="9144000" cy="5143500"/>
          </a:xfrm>
        </p:spPr>
        <p:txBody>
          <a:bodyPr anchor="ctr"/>
          <a:lstStyle>
            <a:lvl1pPr marL="0" indent="0" algn="ctr">
              <a:buNone/>
              <a:defRPr>
                <a:solidFill>
                  <a:schemeClr val="bg1">
                    <a:lumMod val="50000"/>
                  </a:schemeClr>
                </a:solidFill>
              </a:defRPr>
            </a:lvl1pPr>
          </a:lstStyle>
          <a:p>
            <a:r>
              <a:rPr lang="en-US"/>
              <a:t>PLACE IMAGE HERE</a:t>
            </a:r>
          </a:p>
        </p:txBody>
      </p:sp>
    </p:spTree>
    <p:extLst>
      <p:ext uri="{BB962C8B-B14F-4D97-AF65-F5344CB8AC3E}">
        <p14:creationId xmlns:p14="http://schemas.microsoft.com/office/powerpoint/2010/main" val="1739334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_Image">
    <p:spTree>
      <p:nvGrpSpPr>
        <p:cNvPr id="1" name=""/>
        <p:cNvGrpSpPr/>
        <p:nvPr/>
      </p:nvGrpSpPr>
      <p:grpSpPr>
        <a:xfrm>
          <a:off x="0" y="0"/>
          <a:ext cx="0" cy="0"/>
          <a:chOff x="0" y="0"/>
          <a:chExt cx="0" cy="0"/>
        </a:xfrm>
      </p:grpSpPr>
      <p:sp>
        <p:nvSpPr>
          <p:cNvPr id="10" name="Rectangle 9"/>
          <p:cNvSpPr/>
          <p:nvPr userDrawn="1"/>
        </p:nvSpPr>
        <p:spPr>
          <a:xfrm>
            <a:off x="0" y="0"/>
            <a:ext cx="9144000" cy="5150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TopGrad.png"/>
          <p:cNvPicPr>
            <a:picLocks noChangeAspect="1"/>
          </p:cNvPicPr>
          <p:nvPr userDrawn="1"/>
        </p:nvPicPr>
        <p:blipFill rotWithShape="1">
          <a:blip r:embed="rId2" cstate="email">
            <a:extLst>
              <a:ext uri="{28A0092B-C50C-407E-A947-70E740481C1C}">
                <a14:useLocalDpi xmlns:a14="http://schemas.microsoft.com/office/drawing/2010/main"/>
              </a:ext>
            </a:extLst>
          </a:blip>
          <a:srcRect t="1139"/>
          <a:stretch/>
        </p:blipFill>
        <p:spPr>
          <a:xfrm>
            <a:off x="0" y="2"/>
            <a:ext cx="9144000" cy="1416887"/>
          </a:xfrm>
          <a:prstGeom prst="rect">
            <a:avLst/>
          </a:prstGeom>
        </p:spPr>
      </p:pic>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hasCustomPrompt="1"/>
          </p:nvPr>
        </p:nvSpPr>
        <p:spPr>
          <a:xfrm>
            <a:off x="0" y="0"/>
            <a:ext cx="9144000" cy="5143500"/>
          </a:xfrm>
        </p:spPr>
        <p:txBody>
          <a:bodyPr anchor="ctr"/>
          <a:lstStyle>
            <a:lvl1pPr marL="0" indent="0" algn="ctr">
              <a:buNone/>
              <a:defRPr>
                <a:solidFill>
                  <a:schemeClr val="bg1">
                    <a:lumMod val="50000"/>
                  </a:schemeClr>
                </a:solidFill>
              </a:defRPr>
            </a:lvl1pPr>
          </a:lstStyle>
          <a:p>
            <a:r>
              <a:rPr lang="en-US"/>
              <a:t>PLACE IMAGE HERE</a:t>
            </a:r>
          </a:p>
        </p:txBody>
      </p:sp>
    </p:spTree>
    <p:extLst>
      <p:ext uri="{BB962C8B-B14F-4D97-AF65-F5344CB8AC3E}">
        <p14:creationId xmlns:p14="http://schemas.microsoft.com/office/powerpoint/2010/main" val="144469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2"/>
            <a:ext cx="9144000" cy="5143501"/>
          </a:xfrm>
          <a:prstGeom prst="rect">
            <a:avLst/>
          </a:prstGeom>
        </p:spPr>
      </p:pic>
      <p:sp>
        <p:nvSpPr>
          <p:cNvPr id="9" name="Picture Placeholder 6"/>
          <p:cNvSpPr>
            <a:spLocks noGrp="1"/>
          </p:cNvSpPr>
          <p:nvPr>
            <p:ph type="pic" sz="quarter" idx="14" hasCustomPrompt="1"/>
          </p:nvPr>
        </p:nvSpPr>
        <p:spPr>
          <a:xfrm>
            <a:off x="0" y="0"/>
            <a:ext cx="9144000" cy="5146675"/>
          </a:xfrm>
        </p:spPr>
        <p:txBody>
          <a:bodyPr anchor="ctr"/>
          <a:lstStyle>
            <a:lvl1pPr marL="0" indent="0" algn="ctr">
              <a:buNone/>
              <a:defRPr baseline="0"/>
            </a:lvl1pPr>
          </a:lstStyle>
          <a:p>
            <a:r>
              <a:rPr lang="en-US"/>
              <a:t>Place Image Here</a:t>
            </a:r>
          </a:p>
        </p:txBody>
      </p:sp>
      <p:sp>
        <p:nvSpPr>
          <p:cNvPr id="2" name="Title 1"/>
          <p:cNvSpPr>
            <a:spLocks noGrp="1"/>
          </p:cNvSpPr>
          <p:nvPr>
            <p:ph type="ctrTitle"/>
          </p:nvPr>
        </p:nvSpPr>
        <p:spPr>
          <a:xfrm>
            <a:off x="685800" y="2906745"/>
            <a:ext cx="7772400" cy="901646"/>
          </a:xfrm>
        </p:spPr>
        <p:txBody>
          <a:bodyPr anchor="b">
            <a:normAutofit/>
          </a:bodyPr>
          <a:lstStyle>
            <a:lvl1pPr algn="ctr">
              <a:defRPr sz="3200" b="0" i="0">
                <a:latin typeface="Helvetica Light" charset="0"/>
                <a:ea typeface="Helvetica Light" charset="0"/>
                <a:cs typeface="Helvetica Light" charset="0"/>
              </a:defRPr>
            </a:lvl1pPr>
          </a:lstStyle>
          <a:p>
            <a:r>
              <a:rPr lang="en-US"/>
              <a:t>Click to edit Master title style</a:t>
            </a:r>
          </a:p>
        </p:txBody>
      </p:sp>
      <p:sp>
        <p:nvSpPr>
          <p:cNvPr id="3" name="Subtitle 2"/>
          <p:cNvSpPr>
            <a:spLocks noGrp="1"/>
          </p:cNvSpPr>
          <p:nvPr>
            <p:ph type="subTitle" idx="1"/>
          </p:nvPr>
        </p:nvSpPr>
        <p:spPr>
          <a:xfrm>
            <a:off x="685800" y="3815648"/>
            <a:ext cx="7772400" cy="417227"/>
          </a:xfrm>
        </p:spPr>
        <p:txBody>
          <a:bodyPr>
            <a:noAutofit/>
          </a:bodyPr>
          <a:lstStyle>
            <a:lvl1pPr marL="0" indent="0" algn="ctr">
              <a:buNone/>
              <a:defRPr sz="2500" b="0" i="0">
                <a:solidFill>
                  <a:schemeClr val="bg1"/>
                </a:solidFill>
                <a:latin typeface="Helvetica Light" charset="0"/>
                <a:ea typeface="Helvetica Light" charset="0"/>
                <a:cs typeface="Helvetica Light"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pPr/>
              <a:t>‹#›</a:t>
            </a:fld>
            <a:endParaRPr lang="en-US"/>
          </a:p>
        </p:txBody>
      </p:sp>
      <p:sp>
        <p:nvSpPr>
          <p:cNvPr id="8" name="Text Placeholder 7"/>
          <p:cNvSpPr>
            <a:spLocks noGrp="1"/>
          </p:cNvSpPr>
          <p:nvPr>
            <p:ph type="body" sz="quarter" idx="13"/>
          </p:nvPr>
        </p:nvSpPr>
        <p:spPr>
          <a:xfrm>
            <a:off x="2678118" y="4236498"/>
            <a:ext cx="3787775" cy="253604"/>
          </a:xfrm>
        </p:spPr>
        <p:txBody>
          <a:bodyPr>
            <a:noAutofit/>
          </a:bodyPr>
          <a:lstStyle>
            <a:lvl1pPr marL="0" indent="0" algn="ctr">
              <a:buNone/>
              <a:defRPr sz="1300" b="0" i="0">
                <a:solidFill>
                  <a:schemeClr val="bg1"/>
                </a:solidFill>
                <a:latin typeface="Helvetica Light" charset="0"/>
                <a:ea typeface="Helvetica Light" charset="0"/>
                <a:cs typeface="Helvetica Light" charset="0"/>
              </a:defRPr>
            </a:lvl1pPr>
            <a:lvl2pPr marL="342884" indent="0" algn="ctr">
              <a:buNone/>
              <a:defRPr sz="975">
                <a:solidFill>
                  <a:schemeClr val="bg1">
                    <a:lumMod val="75000"/>
                  </a:schemeClr>
                </a:solidFill>
              </a:defRPr>
            </a:lvl2pPr>
            <a:lvl3pPr marL="685766" indent="0" algn="ctr">
              <a:buNone/>
              <a:defRPr sz="975">
                <a:solidFill>
                  <a:schemeClr val="bg1">
                    <a:lumMod val="75000"/>
                  </a:schemeClr>
                </a:solidFill>
              </a:defRPr>
            </a:lvl3pPr>
            <a:lvl4pPr marL="1028649" indent="0" algn="ctr">
              <a:buNone/>
              <a:defRPr sz="975">
                <a:solidFill>
                  <a:schemeClr val="bg1">
                    <a:lumMod val="75000"/>
                  </a:schemeClr>
                </a:solidFill>
              </a:defRPr>
            </a:lvl4pPr>
            <a:lvl5pPr marL="1371532" indent="0" algn="ctr">
              <a:buNone/>
              <a:defRPr sz="975">
                <a:solidFill>
                  <a:schemeClr val="bg1">
                    <a:lumMod val="75000"/>
                  </a:schemeClr>
                </a:solidFill>
              </a:defRPr>
            </a:lvl5pPr>
          </a:lstStyle>
          <a:p>
            <a:pPr lvl="0"/>
            <a:r>
              <a:rPr lang="en-US"/>
              <a:t>Click to edit Master text styles</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1159" y="1751990"/>
            <a:ext cx="1921682" cy="1002714"/>
          </a:xfrm>
          <a:prstGeom prst="rect">
            <a:avLst/>
          </a:prstGeom>
        </p:spPr>
      </p:pic>
    </p:spTree>
    <p:extLst>
      <p:ext uri="{BB962C8B-B14F-4D97-AF65-F5344CB8AC3E}">
        <p14:creationId xmlns:p14="http://schemas.microsoft.com/office/powerpoint/2010/main" val="15465896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2"/>
            <a:ext cx="9144000" cy="5143501"/>
          </a:xfrm>
          <a:prstGeom prst="rect">
            <a:avLst/>
          </a:prstGeom>
        </p:spPr>
      </p:pic>
      <p:sp>
        <p:nvSpPr>
          <p:cNvPr id="3" name="Content Placeholder 2"/>
          <p:cNvSpPr>
            <a:spLocks noGrp="1"/>
          </p:cNvSpPr>
          <p:nvPr>
            <p:ph idx="1"/>
          </p:nvPr>
        </p:nvSpPr>
        <p:spPr>
          <a:xfrm>
            <a:off x="0" y="1786891"/>
            <a:ext cx="9144000" cy="915830"/>
          </a:xfrm>
        </p:spPr>
        <p:txBody>
          <a:bodyPr>
            <a:normAutofit/>
          </a:bodyPr>
          <a:lstStyle>
            <a:lvl1pPr marL="0" indent="0" algn="ctr">
              <a:buNone/>
              <a:defRPr sz="2400" b="0" i="0">
                <a:solidFill>
                  <a:schemeClr val="bg1"/>
                </a:solidFill>
                <a:latin typeface="Helvetica Regular" charset="0"/>
                <a:ea typeface="Helvetica Regular" charset="0"/>
                <a:cs typeface="Helvetica Regular" charset="0"/>
              </a:defRPr>
            </a:lvl1pPr>
            <a:lvl2pPr>
              <a:defRPr>
                <a:latin typeface="Proforma Book" charset="0"/>
                <a:ea typeface="Proforma Book" charset="0"/>
                <a:cs typeface="Proforma Book" charset="0"/>
              </a:defRPr>
            </a:lvl2pPr>
            <a:lvl3pPr>
              <a:defRPr>
                <a:latin typeface="Proforma Book" charset="0"/>
                <a:ea typeface="Proforma Book" charset="0"/>
                <a:cs typeface="Proforma Book" charset="0"/>
              </a:defRPr>
            </a:lvl3pPr>
            <a:lvl4pPr>
              <a:defRPr>
                <a:latin typeface="Proforma Book" charset="0"/>
                <a:ea typeface="Proforma Book" charset="0"/>
                <a:cs typeface="Proforma Book" charset="0"/>
              </a:defRPr>
            </a:lvl4pPr>
            <a:lvl5pPr>
              <a:defRPr>
                <a:latin typeface="Proforma Book" charset="0"/>
                <a:ea typeface="Proforma Book" charset="0"/>
                <a:cs typeface="Proforma Book" charset="0"/>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Text Placeholder 3"/>
          <p:cNvSpPr>
            <a:spLocks noGrp="1"/>
          </p:cNvSpPr>
          <p:nvPr>
            <p:ph type="body" sz="quarter" idx="13"/>
          </p:nvPr>
        </p:nvSpPr>
        <p:spPr>
          <a:xfrm>
            <a:off x="0" y="2867726"/>
            <a:ext cx="9144000" cy="709613"/>
          </a:xfrm>
        </p:spPr>
        <p:txBody>
          <a:bodyPr>
            <a:normAutofit/>
          </a:bodyPr>
          <a:lstStyle>
            <a:lvl1pPr marL="0" indent="0" algn="ctr">
              <a:buNone/>
              <a:defRPr sz="2400" b="0" i="0">
                <a:solidFill>
                  <a:schemeClr val="accent5"/>
                </a:solidFill>
                <a:latin typeface="Helvetica Light" charset="0"/>
                <a:ea typeface="Helvetica Light" charset="0"/>
                <a:cs typeface="Helvetica Light" charset="0"/>
              </a:defRPr>
            </a:lvl1pPr>
            <a:lvl2pPr marL="342884" indent="0" algn="ctr">
              <a:buNone/>
              <a:defRPr/>
            </a:lvl2pPr>
            <a:lvl3pPr marL="685766" indent="0" algn="ctr">
              <a:buNone/>
              <a:defRPr/>
            </a:lvl3pPr>
            <a:lvl4pPr marL="1028649" indent="0" algn="ctr">
              <a:buNone/>
              <a:defRPr/>
            </a:lvl4pPr>
            <a:lvl5pPr marL="1371532" indent="0" algn="ctr">
              <a:buNone/>
              <a:defRPr/>
            </a:lvl5pPr>
          </a:lstStyle>
          <a:p>
            <a:pPr lvl="0"/>
            <a:r>
              <a:rPr lang="en-US"/>
              <a:t>Click to edit Master text styles</a:t>
            </a:r>
          </a:p>
        </p:txBody>
      </p:sp>
    </p:spTree>
    <p:extLst>
      <p:ext uri="{BB962C8B-B14F-4D97-AF65-F5344CB8AC3E}">
        <p14:creationId xmlns:p14="http://schemas.microsoft.com/office/powerpoint/2010/main" val="1591744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Quote dar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2"/>
            <a:ext cx="9144000" cy="5143501"/>
          </a:xfrm>
          <a:prstGeom prst="rect">
            <a:avLst/>
          </a:prstGeom>
        </p:spPr>
      </p:pic>
      <p:sp>
        <p:nvSpPr>
          <p:cNvPr id="3" name="Content Placeholder 2"/>
          <p:cNvSpPr>
            <a:spLocks noGrp="1"/>
          </p:cNvSpPr>
          <p:nvPr>
            <p:ph idx="1"/>
          </p:nvPr>
        </p:nvSpPr>
        <p:spPr>
          <a:xfrm>
            <a:off x="0" y="1818254"/>
            <a:ext cx="9144000" cy="884124"/>
          </a:xfrm>
        </p:spPr>
        <p:txBody>
          <a:bodyPr>
            <a:normAutofit/>
          </a:bodyPr>
          <a:lstStyle>
            <a:lvl1pPr marL="0" indent="0" algn="ctr">
              <a:buNone/>
              <a:defRPr sz="2800" b="0" i="0">
                <a:solidFill>
                  <a:schemeClr val="bg1"/>
                </a:solidFill>
                <a:latin typeface="Georgia"/>
                <a:ea typeface="Georgia"/>
                <a:cs typeface="Georgia"/>
              </a:defRPr>
            </a:lvl1pPr>
            <a:lvl2pPr>
              <a:defRPr>
                <a:latin typeface="Proforma Book" charset="0"/>
                <a:ea typeface="Proforma Book" charset="0"/>
                <a:cs typeface="Proforma Book" charset="0"/>
              </a:defRPr>
            </a:lvl2pPr>
            <a:lvl3pPr>
              <a:defRPr>
                <a:latin typeface="Proforma Book" charset="0"/>
                <a:ea typeface="Proforma Book" charset="0"/>
                <a:cs typeface="Proforma Book" charset="0"/>
              </a:defRPr>
            </a:lvl3pPr>
            <a:lvl4pPr>
              <a:defRPr>
                <a:latin typeface="Proforma Book" charset="0"/>
                <a:ea typeface="Proforma Book" charset="0"/>
                <a:cs typeface="Proforma Book" charset="0"/>
              </a:defRPr>
            </a:lvl4pPr>
            <a:lvl5pPr>
              <a:defRPr>
                <a:latin typeface="Proforma Book" charset="0"/>
                <a:ea typeface="Proforma Book" charset="0"/>
                <a:cs typeface="Proforma Book" charset="0"/>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9" name="Text Placeholder 3"/>
          <p:cNvSpPr>
            <a:spLocks noGrp="1"/>
          </p:cNvSpPr>
          <p:nvPr>
            <p:ph type="body" sz="quarter" idx="14"/>
          </p:nvPr>
        </p:nvSpPr>
        <p:spPr>
          <a:xfrm>
            <a:off x="0" y="2731388"/>
            <a:ext cx="9144000" cy="659019"/>
          </a:xfrm>
        </p:spPr>
        <p:txBody>
          <a:bodyPr anchor="t">
            <a:normAutofit/>
          </a:bodyPr>
          <a:lstStyle>
            <a:lvl1pPr marL="0" indent="0" algn="ctr">
              <a:buNone/>
              <a:defRPr sz="1400">
                <a:solidFill>
                  <a:schemeClr val="bg1">
                    <a:lumMod val="65000"/>
                  </a:schemeClr>
                </a:solidFill>
              </a:defRPr>
            </a:lvl1pPr>
            <a:lvl2pPr marL="342883" indent="0" algn="ctr">
              <a:buNone/>
              <a:defRPr/>
            </a:lvl2pPr>
            <a:lvl3pPr marL="685765" indent="0" algn="ctr">
              <a:buNone/>
              <a:defRPr/>
            </a:lvl3pPr>
            <a:lvl4pPr marL="1028648" indent="0" algn="ctr">
              <a:buNone/>
              <a:defRPr/>
            </a:lvl4pPr>
            <a:lvl5pPr marL="1371532" indent="0" algn="ctr">
              <a:buNone/>
              <a:defRPr/>
            </a:lvl5pPr>
          </a:lstStyle>
          <a:p>
            <a:pPr lvl="0"/>
            <a:r>
              <a:rPr lang="en-US"/>
              <a:t>Click to edit Master text styles</a:t>
            </a:r>
          </a:p>
        </p:txBody>
      </p:sp>
    </p:spTree>
    <p:extLst>
      <p:ext uri="{BB962C8B-B14F-4D97-AF65-F5344CB8AC3E}">
        <p14:creationId xmlns:p14="http://schemas.microsoft.com/office/powerpoint/2010/main" val="1245835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9_Video1">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TopGrad.png"/>
          <p:cNvPicPr>
            <a:picLocks noChangeAspect="1"/>
          </p:cNvPicPr>
          <p:nvPr userDrawn="1"/>
        </p:nvPicPr>
        <p:blipFill rotWithShape="1">
          <a:blip r:embed="rId2" cstate="email">
            <a:extLst>
              <a:ext uri="{28A0092B-C50C-407E-A947-70E740481C1C}">
                <a14:useLocalDpi xmlns:a14="http://schemas.microsoft.com/office/drawing/2010/main"/>
              </a:ext>
            </a:extLst>
          </a:blip>
          <a:srcRect t="1139"/>
          <a:stretch/>
        </p:blipFill>
        <p:spPr>
          <a:xfrm>
            <a:off x="0" y="2"/>
            <a:ext cx="9144000" cy="1416887"/>
          </a:xfrm>
          <a:prstGeom prst="rect">
            <a:avLst/>
          </a:prstGeom>
        </p:spPr>
      </p:pic>
      <p:sp>
        <p:nvSpPr>
          <p:cNvPr id="7" name="Rectangle 6"/>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TopGrad.png"/>
          <p:cNvPicPr>
            <a:picLocks noChangeAspect="1"/>
          </p:cNvPicPr>
          <p:nvPr/>
        </p:nvPicPr>
        <p:blipFill rotWithShape="1">
          <a:blip r:embed="rId2" cstate="email">
            <a:extLst>
              <a:ext uri="{28A0092B-C50C-407E-A947-70E740481C1C}">
                <a14:useLocalDpi xmlns:a14="http://schemas.microsoft.com/office/drawing/2010/main"/>
              </a:ext>
            </a:extLst>
          </a:blip>
          <a:srcRect t="1139"/>
          <a:stretch/>
        </p:blipFill>
        <p:spPr>
          <a:xfrm>
            <a:off x="0" y="2"/>
            <a:ext cx="9144000" cy="1416887"/>
          </a:xfrm>
          <a:prstGeom prst="rect">
            <a:avLst/>
          </a:prstGeom>
        </p:spPr>
      </p:pic>
      <p:sp>
        <p:nvSpPr>
          <p:cNvPr id="3" name="Media Placeholder 2"/>
          <p:cNvSpPr>
            <a:spLocks noGrp="1"/>
          </p:cNvSpPr>
          <p:nvPr>
            <p:ph type="media" sz="quarter" idx="13" hasCustomPrompt="1"/>
          </p:nvPr>
        </p:nvSpPr>
        <p:spPr>
          <a:xfrm>
            <a:off x="0" y="0"/>
            <a:ext cx="9144000" cy="5143500"/>
          </a:xfrm>
        </p:spPr>
        <p:txBody>
          <a:bodyPr anchor="t"/>
          <a:lstStyle>
            <a:lvl1pPr marL="0" indent="0" algn="ctr">
              <a:buNone/>
              <a:defRPr/>
            </a:lvl1pPr>
          </a:lstStyle>
          <a:p>
            <a:r>
              <a:rPr lang="en-US"/>
              <a:t>PLACE VIDEO HERE</a:t>
            </a:r>
          </a:p>
        </p:txBody>
      </p:sp>
      <p:sp>
        <p:nvSpPr>
          <p:cNvPr id="5" name="Footer Placeholder 4"/>
          <p:cNvSpPr>
            <a:spLocks noGrp="1"/>
          </p:cNvSpPr>
          <p:nvPr>
            <p:ph type="ftr" sz="quarter" idx="11"/>
          </p:nvPr>
        </p:nvSpPr>
        <p:spPr/>
        <p:txBody>
          <a:bodyPr/>
          <a:lstStyle/>
          <a:p>
            <a:endParaRPr lang="en-US"/>
          </a:p>
        </p:txBody>
      </p:sp>
      <p:sp>
        <p:nvSpPr>
          <p:cNvPr id="10" name="Text Placeholder 9"/>
          <p:cNvSpPr>
            <a:spLocks noGrp="1"/>
          </p:cNvSpPr>
          <p:nvPr>
            <p:ph type="body" sz="quarter" idx="14"/>
          </p:nvPr>
        </p:nvSpPr>
        <p:spPr>
          <a:xfrm>
            <a:off x="0" y="1932643"/>
            <a:ext cx="9144000" cy="718627"/>
          </a:xfrm>
        </p:spPr>
        <p:txBody>
          <a:bodyPr>
            <a:noAutofit/>
          </a:bodyPr>
          <a:lstStyle>
            <a:lvl1pPr marL="0" indent="0" algn="ctr">
              <a:buNone/>
              <a:defRPr sz="4500">
                <a:solidFill>
                  <a:schemeClr val="accent5"/>
                </a:solidFill>
              </a:defRPr>
            </a:lvl1pPr>
          </a:lstStyle>
          <a:p>
            <a:pPr lvl="0"/>
            <a:r>
              <a:rPr lang="en-US"/>
              <a:t>Click to edit Master text styles</a:t>
            </a:r>
          </a:p>
        </p:txBody>
      </p:sp>
      <p:sp>
        <p:nvSpPr>
          <p:cNvPr id="12" name="Text Placeholder 11"/>
          <p:cNvSpPr>
            <a:spLocks noGrp="1"/>
          </p:cNvSpPr>
          <p:nvPr>
            <p:ph type="body" sz="quarter" idx="15"/>
          </p:nvPr>
        </p:nvSpPr>
        <p:spPr>
          <a:xfrm>
            <a:off x="0" y="2651267"/>
            <a:ext cx="9144000" cy="1257300"/>
          </a:xfrm>
        </p:spPr>
        <p:txBody>
          <a:bodyPr/>
          <a:lstStyle>
            <a:lvl1pPr marL="0" indent="0" algn="ctr">
              <a:buNone/>
              <a:defRPr>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799152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Video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2"/>
            <a:ext cx="9144000" cy="5143501"/>
          </a:xfrm>
          <a:prstGeom prst="rect">
            <a:avLst/>
          </a:prstGeom>
        </p:spPr>
      </p:pic>
      <p:pic>
        <p:nvPicPr>
          <p:cNvPr id="15" name="Picture 14" descr="4by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7534" y="70900"/>
            <a:ext cx="6668932" cy="5001700"/>
          </a:xfrm>
          <a:prstGeom prst="rect">
            <a:avLst/>
          </a:prstGeom>
        </p:spPr>
      </p:pic>
      <p:sp>
        <p:nvSpPr>
          <p:cNvPr id="3" name="Media Placeholder 2"/>
          <p:cNvSpPr>
            <a:spLocks noGrp="1"/>
          </p:cNvSpPr>
          <p:nvPr>
            <p:ph type="media" sz="quarter" idx="13" hasCustomPrompt="1"/>
          </p:nvPr>
        </p:nvSpPr>
        <p:spPr>
          <a:xfrm>
            <a:off x="1237534" y="70900"/>
            <a:ext cx="6668932" cy="5001700"/>
          </a:xfrm>
        </p:spPr>
        <p:txBody>
          <a:bodyPr anchor="t"/>
          <a:lstStyle>
            <a:lvl1pPr marL="0" indent="0" algn="ctr">
              <a:buNone/>
              <a:defRPr/>
            </a:lvl1pPr>
          </a:lstStyle>
          <a:p>
            <a:r>
              <a:rPr lang="en-US"/>
              <a:t>PLACE VIDEO HERE</a:t>
            </a:r>
          </a:p>
        </p:txBody>
      </p:sp>
      <p:sp>
        <p:nvSpPr>
          <p:cNvPr id="5" name="Footer Placeholder 4"/>
          <p:cNvSpPr>
            <a:spLocks noGrp="1"/>
          </p:cNvSpPr>
          <p:nvPr>
            <p:ph type="ftr" sz="quarter" idx="11"/>
          </p:nvPr>
        </p:nvSpPr>
        <p:spPr/>
        <p:txBody>
          <a:bodyPr/>
          <a:lstStyle/>
          <a:p>
            <a:endParaRPr lang="en-US"/>
          </a:p>
        </p:txBody>
      </p:sp>
      <p:sp>
        <p:nvSpPr>
          <p:cNvPr id="10" name="Text Placeholder 9"/>
          <p:cNvSpPr>
            <a:spLocks noGrp="1"/>
          </p:cNvSpPr>
          <p:nvPr>
            <p:ph type="body" sz="quarter" idx="14"/>
          </p:nvPr>
        </p:nvSpPr>
        <p:spPr>
          <a:xfrm>
            <a:off x="0" y="1932643"/>
            <a:ext cx="9144000" cy="718627"/>
          </a:xfrm>
        </p:spPr>
        <p:txBody>
          <a:bodyPr>
            <a:noAutofit/>
          </a:bodyPr>
          <a:lstStyle>
            <a:lvl1pPr marL="0" indent="0" algn="ctr">
              <a:buNone/>
              <a:defRPr sz="4500">
                <a:solidFill>
                  <a:schemeClr val="accent5"/>
                </a:solidFill>
              </a:defRPr>
            </a:lvl1pPr>
          </a:lstStyle>
          <a:p>
            <a:pPr lvl="0"/>
            <a:r>
              <a:rPr lang="en-US"/>
              <a:t>Click to edit Master text styles</a:t>
            </a:r>
          </a:p>
        </p:txBody>
      </p:sp>
      <p:sp>
        <p:nvSpPr>
          <p:cNvPr id="12" name="Text Placeholder 11"/>
          <p:cNvSpPr>
            <a:spLocks noGrp="1"/>
          </p:cNvSpPr>
          <p:nvPr>
            <p:ph type="body" sz="quarter" idx="15"/>
          </p:nvPr>
        </p:nvSpPr>
        <p:spPr>
          <a:xfrm>
            <a:off x="0" y="2651267"/>
            <a:ext cx="9144000" cy="1257300"/>
          </a:xfrm>
        </p:spPr>
        <p:txBody>
          <a:bodyPr/>
          <a:lstStyle>
            <a:lvl1pPr marL="0" indent="0" algn="ctr">
              <a:buNone/>
              <a:defRPr>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40568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_video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2"/>
            <a:ext cx="9144000" cy="5143501"/>
          </a:xfrm>
          <a:prstGeom prst="rect">
            <a:avLst/>
          </a:prstGeom>
        </p:spPr>
      </p:pic>
      <p:pic>
        <p:nvPicPr>
          <p:cNvPr id="8" name="Picture 7" descr="239by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66" y="857121"/>
            <a:ext cx="8198068" cy="3429258"/>
          </a:xfrm>
          <a:prstGeom prst="rect">
            <a:avLst/>
          </a:prstGeom>
        </p:spPr>
      </p:pic>
      <p:pic>
        <p:nvPicPr>
          <p:cNvPr id="9" name="Picture 8" descr="239by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66" y="857121"/>
            <a:ext cx="8198068" cy="3429258"/>
          </a:xfrm>
          <a:prstGeom prst="rect">
            <a:avLst/>
          </a:prstGeom>
        </p:spPr>
      </p:pic>
      <p:sp>
        <p:nvSpPr>
          <p:cNvPr id="3" name="Media Placeholder 2"/>
          <p:cNvSpPr>
            <a:spLocks noGrp="1"/>
          </p:cNvSpPr>
          <p:nvPr>
            <p:ph type="media" sz="quarter" idx="13" hasCustomPrompt="1"/>
          </p:nvPr>
        </p:nvSpPr>
        <p:spPr>
          <a:xfrm>
            <a:off x="472966" y="857121"/>
            <a:ext cx="8198068" cy="3429258"/>
          </a:xfrm>
        </p:spPr>
        <p:txBody>
          <a:bodyPr anchor="t"/>
          <a:lstStyle>
            <a:lvl1pPr marL="0" indent="0" algn="ctr">
              <a:buNone/>
              <a:defRPr/>
            </a:lvl1pPr>
          </a:lstStyle>
          <a:p>
            <a:r>
              <a:rPr lang="en-US"/>
              <a:t>PLACE VIDEO HERE</a:t>
            </a:r>
          </a:p>
        </p:txBody>
      </p:sp>
      <p:sp>
        <p:nvSpPr>
          <p:cNvPr id="5" name="Footer Placeholder 4"/>
          <p:cNvSpPr>
            <a:spLocks noGrp="1"/>
          </p:cNvSpPr>
          <p:nvPr>
            <p:ph type="ftr" sz="quarter" idx="11"/>
          </p:nvPr>
        </p:nvSpPr>
        <p:spPr/>
        <p:txBody>
          <a:bodyPr/>
          <a:lstStyle/>
          <a:p>
            <a:endParaRPr lang="en-US"/>
          </a:p>
        </p:txBody>
      </p:sp>
      <p:sp>
        <p:nvSpPr>
          <p:cNvPr id="10" name="Text Placeholder 9"/>
          <p:cNvSpPr>
            <a:spLocks noGrp="1"/>
          </p:cNvSpPr>
          <p:nvPr>
            <p:ph type="body" sz="quarter" idx="14"/>
          </p:nvPr>
        </p:nvSpPr>
        <p:spPr>
          <a:xfrm>
            <a:off x="0" y="1932643"/>
            <a:ext cx="9144000" cy="718627"/>
          </a:xfrm>
        </p:spPr>
        <p:txBody>
          <a:bodyPr>
            <a:noAutofit/>
          </a:bodyPr>
          <a:lstStyle>
            <a:lvl1pPr marL="0" indent="0" algn="ctr">
              <a:buNone/>
              <a:defRPr sz="4500">
                <a:solidFill>
                  <a:schemeClr val="accent5"/>
                </a:solidFill>
              </a:defRPr>
            </a:lvl1pPr>
          </a:lstStyle>
          <a:p>
            <a:pPr lvl="0"/>
            <a:r>
              <a:rPr lang="en-US"/>
              <a:t>Click to edit Master text styles</a:t>
            </a:r>
          </a:p>
        </p:txBody>
      </p:sp>
      <p:sp>
        <p:nvSpPr>
          <p:cNvPr id="12" name="Text Placeholder 11"/>
          <p:cNvSpPr>
            <a:spLocks noGrp="1"/>
          </p:cNvSpPr>
          <p:nvPr>
            <p:ph type="body" sz="quarter" idx="15"/>
          </p:nvPr>
        </p:nvSpPr>
        <p:spPr>
          <a:xfrm>
            <a:off x="0" y="2651267"/>
            <a:ext cx="9144000" cy="1257300"/>
          </a:xfrm>
        </p:spPr>
        <p:txBody>
          <a:bodyPr/>
          <a:lstStyle>
            <a:lvl1pPr marL="0" indent="0" algn="ctr">
              <a:buNone/>
              <a:defRPr>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994313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1_Video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2"/>
            <a:ext cx="9144000" cy="5143501"/>
          </a:xfrm>
          <a:prstGeom prst="rect">
            <a:avLst/>
          </a:prstGeom>
        </p:spPr>
      </p:pic>
      <p:pic>
        <p:nvPicPr>
          <p:cNvPr id="9" name="Picture 8" descr="185by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34" y="531228"/>
            <a:ext cx="7549932" cy="4081044"/>
          </a:xfrm>
          <a:prstGeom prst="rect">
            <a:avLst/>
          </a:prstGeom>
        </p:spPr>
      </p:pic>
      <p:pic>
        <p:nvPicPr>
          <p:cNvPr id="8" name="Picture 7" descr="185by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34" y="531228"/>
            <a:ext cx="7549932" cy="4081044"/>
          </a:xfrm>
          <a:prstGeom prst="rect">
            <a:avLst/>
          </a:prstGeom>
        </p:spPr>
      </p:pic>
      <p:sp>
        <p:nvSpPr>
          <p:cNvPr id="3" name="Media Placeholder 2"/>
          <p:cNvSpPr>
            <a:spLocks noGrp="1"/>
          </p:cNvSpPr>
          <p:nvPr>
            <p:ph type="media" sz="quarter" idx="13" hasCustomPrompt="1"/>
          </p:nvPr>
        </p:nvSpPr>
        <p:spPr>
          <a:xfrm>
            <a:off x="797034" y="531228"/>
            <a:ext cx="7549932" cy="4081044"/>
          </a:xfrm>
        </p:spPr>
        <p:txBody>
          <a:bodyPr anchor="t"/>
          <a:lstStyle>
            <a:lvl1pPr marL="0" indent="0" algn="ctr">
              <a:buNone/>
              <a:defRPr/>
            </a:lvl1pPr>
          </a:lstStyle>
          <a:p>
            <a:r>
              <a:rPr lang="en-US"/>
              <a:t>PLACE VIDEO HERE</a:t>
            </a:r>
          </a:p>
        </p:txBody>
      </p:sp>
      <p:sp>
        <p:nvSpPr>
          <p:cNvPr id="5" name="Footer Placeholder 4"/>
          <p:cNvSpPr>
            <a:spLocks noGrp="1"/>
          </p:cNvSpPr>
          <p:nvPr>
            <p:ph type="ftr" sz="quarter" idx="11"/>
          </p:nvPr>
        </p:nvSpPr>
        <p:spPr/>
        <p:txBody>
          <a:bodyPr/>
          <a:lstStyle/>
          <a:p>
            <a:endParaRPr lang="en-US"/>
          </a:p>
        </p:txBody>
      </p:sp>
      <p:sp>
        <p:nvSpPr>
          <p:cNvPr id="10" name="Text Placeholder 9"/>
          <p:cNvSpPr>
            <a:spLocks noGrp="1"/>
          </p:cNvSpPr>
          <p:nvPr>
            <p:ph type="body" sz="quarter" idx="14"/>
          </p:nvPr>
        </p:nvSpPr>
        <p:spPr>
          <a:xfrm>
            <a:off x="0" y="1932643"/>
            <a:ext cx="9144000" cy="718627"/>
          </a:xfrm>
        </p:spPr>
        <p:txBody>
          <a:bodyPr>
            <a:noAutofit/>
          </a:bodyPr>
          <a:lstStyle>
            <a:lvl1pPr marL="0" indent="0" algn="ctr">
              <a:buNone/>
              <a:defRPr sz="4500">
                <a:solidFill>
                  <a:schemeClr val="accent5"/>
                </a:solidFill>
              </a:defRPr>
            </a:lvl1pPr>
          </a:lstStyle>
          <a:p>
            <a:pPr lvl="0"/>
            <a:r>
              <a:rPr lang="en-US"/>
              <a:t>Click to edit Master text styles</a:t>
            </a:r>
          </a:p>
        </p:txBody>
      </p:sp>
      <p:sp>
        <p:nvSpPr>
          <p:cNvPr id="12" name="Text Placeholder 11"/>
          <p:cNvSpPr>
            <a:spLocks noGrp="1"/>
          </p:cNvSpPr>
          <p:nvPr>
            <p:ph type="body" sz="quarter" idx="15"/>
          </p:nvPr>
        </p:nvSpPr>
        <p:spPr>
          <a:xfrm>
            <a:off x="0" y="2651267"/>
            <a:ext cx="9144000" cy="1257300"/>
          </a:xfrm>
        </p:spPr>
        <p:txBody>
          <a:bodyPr/>
          <a:lstStyle>
            <a:lvl1pPr marL="0" indent="0" algn="ctr">
              <a:buNone/>
              <a:defRPr>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864602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Quote light">
    <p:spTree>
      <p:nvGrpSpPr>
        <p:cNvPr id="1" name=""/>
        <p:cNvGrpSpPr/>
        <p:nvPr/>
      </p:nvGrpSpPr>
      <p:grpSpPr>
        <a:xfrm>
          <a:off x="0" y="0"/>
          <a:ext cx="0" cy="0"/>
          <a:chOff x="0" y="0"/>
          <a:chExt cx="0" cy="0"/>
        </a:xfrm>
      </p:grpSpPr>
      <p:sp>
        <p:nvSpPr>
          <p:cNvPr id="10" name="Rectangle 9"/>
          <p:cNvSpPr/>
          <p:nvPr userDrawn="1"/>
        </p:nvSpPr>
        <p:spPr>
          <a:xfrm>
            <a:off x="0" y="6875"/>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TopGrad.png"/>
          <p:cNvPicPr>
            <a:picLocks noChangeAspect="1"/>
          </p:cNvPicPr>
          <p:nvPr userDrawn="1"/>
        </p:nvPicPr>
        <p:blipFill rotWithShape="1">
          <a:blip r:embed="rId2" cstate="email">
            <a:extLst>
              <a:ext uri="{28A0092B-C50C-407E-A947-70E740481C1C}">
                <a14:useLocalDpi xmlns:a14="http://schemas.microsoft.com/office/drawing/2010/main"/>
              </a:ext>
            </a:extLst>
          </a:blip>
          <a:srcRect t="1139"/>
          <a:stretch/>
        </p:blipFill>
        <p:spPr>
          <a:xfrm>
            <a:off x="0" y="2"/>
            <a:ext cx="9144000" cy="1416887"/>
          </a:xfrm>
          <a:prstGeom prst="rect">
            <a:avLst/>
          </a:prstGeom>
        </p:spPr>
      </p:pic>
      <p:sp>
        <p:nvSpPr>
          <p:cNvPr id="3" name="Content Placeholder 2"/>
          <p:cNvSpPr>
            <a:spLocks noGrp="1"/>
          </p:cNvSpPr>
          <p:nvPr>
            <p:ph idx="1"/>
          </p:nvPr>
        </p:nvSpPr>
        <p:spPr>
          <a:xfrm>
            <a:off x="0" y="1818254"/>
            <a:ext cx="9144000" cy="884124"/>
          </a:xfrm>
        </p:spPr>
        <p:txBody>
          <a:bodyPr>
            <a:normAutofit/>
          </a:bodyPr>
          <a:lstStyle>
            <a:lvl1pPr marL="0" marR="0" indent="0" algn="ctr" defTabSz="685766" rtl="0" eaLnBrk="1" fontAlgn="auto" latinLnBrk="0" hangingPunct="1">
              <a:lnSpc>
                <a:spcPct val="90000"/>
              </a:lnSpc>
              <a:spcBef>
                <a:spcPts val="750"/>
              </a:spcBef>
              <a:spcAft>
                <a:spcPts val="0"/>
              </a:spcAft>
              <a:buClrTx/>
              <a:buSzTx/>
              <a:buFont typeface="Arial" panose="020B0604020202020204" pitchFamily="34" charset="0"/>
              <a:buNone/>
              <a:tabLst/>
              <a:defRPr sz="2800" b="0" i="0">
                <a:solidFill>
                  <a:schemeClr val="tx1">
                    <a:lumMod val="75000"/>
                    <a:lumOff val="25000"/>
                  </a:schemeClr>
                </a:solidFill>
                <a:latin typeface="Georgia"/>
                <a:ea typeface="Georgia"/>
                <a:cs typeface="Georgia"/>
              </a:defRPr>
            </a:lvl1pPr>
            <a:lvl2pPr>
              <a:defRPr>
                <a:latin typeface="Proforma Book" charset="0"/>
                <a:ea typeface="Proforma Book" charset="0"/>
                <a:cs typeface="Proforma Book" charset="0"/>
              </a:defRPr>
            </a:lvl2pPr>
            <a:lvl3pPr>
              <a:defRPr>
                <a:latin typeface="Proforma Book" charset="0"/>
                <a:ea typeface="Proforma Book" charset="0"/>
                <a:cs typeface="Proforma Book" charset="0"/>
              </a:defRPr>
            </a:lvl3pPr>
            <a:lvl4pPr>
              <a:defRPr>
                <a:latin typeface="Proforma Book" charset="0"/>
                <a:ea typeface="Proforma Book" charset="0"/>
                <a:cs typeface="Proforma Book" charset="0"/>
              </a:defRPr>
            </a:lvl4pPr>
            <a:lvl5pPr>
              <a:defRPr>
                <a:latin typeface="Proforma Book" charset="0"/>
                <a:ea typeface="Proforma Book" charset="0"/>
                <a:cs typeface="Proforma Book" charset="0"/>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13" name="Text Placeholder 3"/>
          <p:cNvSpPr>
            <a:spLocks noGrp="1"/>
          </p:cNvSpPr>
          <p:nvPr>
            <p:ph type="body" sz="quarter" idx="14"/>
          </p:nvPr>
        </p:nvSpPr>
        <p:spPr>
          <a:xfrm>
            <a:off x="0" y="2731388"/>
            <a:ext cx="9144000" cy="659019"/>
          </a:xfrm>
        </p:spPr>
        <p:txBody>
          <a:bodyPr anchor="t">
            <a:normAutofit/>
          </a:bodyPr>
          <a:lstStyle>
            <a:lvl1pPr marL="0" indent="0" algn="ctr">
              <a:buNone/>
              <a:defRPr sz="1400">
                <a:solidFill>
                  <a:schemeClr val="bg1">
                    <a:lumMod val="65000"/>
                  </a:schemeClr>
                </a:solidFill>
              </a:defRPr>
            </a:lvl1pPr>
            <a:lvl2pPr marL="342883" indent="0" algn="ctr">
              <a:buNone/>
              <a:defRPr/>
            </a:lvl2pPr>
            <a:lvl3pPr marL="685765" indent="0" algn="ctr">
              <a:buNone/>
              <a:defRPr/>
            </a:lvl3pPr>
            <a:lvl4pPr marL="1028648" indent="0" algn="ctr">
              <a:buNone/>
              <a:defRPr/>
            </a:lvl4pPr>
            <a:lvl5pPr marL="1371532" indent="0" algn="ctr">
              <a:buNone/>
              <a:defRPr/>
            </a:lvl5pPr>
          </a:lstStyle>
          <a:p>
            <a:pPr lvl="0"/>
            <a:r>
              <a:rPr lang="en-US"/>
              <a:t>Click to edit Master text styles</a:t>
            </a:r>
          </a:p>
        </p:txBody>
      </p:sp>
    </p:spTree>
    <p:extLst>
      <p:ext uri="{BB962C8B-B14F-4D97-AF65-F5344CB8AC3E}">
        <p14:creationId xmlns:p14="http://schemas.microsoft.com/office/powerpoint/2010/main" val="151558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BREAKER1">
    <p:spTree>
      <p:nvGrpSpPr>
        <p:cNvPr id="1" name=""/>
        <p:cNvGrpSpPr/>
        <p:nvPr/>
      </p:nvGrpSpPr>
      <p:grpSpPr>
        <a:xfrm>
          <a:off x="0" y="0"/>
          <a:ext cx="0" cy="0"/>
          <a:chOff x="0" y="0"/>
          <a:chExt cx="0" cy="0"/>
        </a:xfrm>
      </p:grpSpPr>
      <p:pic>
        <p:nvPicPr>
          <p:cNvPr id="5" name="Picture 4" descr="Color_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0375"/>
          </a:xfrm>
          <a:prstGeom prst="rect">
            <a:avLst/>
          </a:prstGeom>
        </p:spPr>
      </p:pic>
      <p:sp>
        <p:nvSpPr>
          <p:cNvPr id="2" name="Title 1"/>
          <p:cNvSpPr>
            <a:spLocks noGrp="1"/>
          </p:cNvSpPr>
          <p:nvPr>
            <p:ph type="title" hasCustomPrompt="1"/>
          </p:nvPr>
        </p:nvSpPr>
        <p:spPr>
          <a:xfrm>
            <a:off x="0" y="1314450"/>
            <a:ext cx="9144000" cy="2514600"/>
          </a:xfrm>
        </p:spPr>
        <p:txBody>
          <a:bodyPr>
            <a:normAutofit/>
          </a:bodyPr>
          <a:lstStyle>
            <a:lvl1pPr algn="ctr">
              <a:defRPr sz="4400" b="0" i="0">
                <a:latin typeface="Helvetica Light" charset="0"/>
                <a:ea typeface="Helvetica Light" charset="0"/>
                <a:cs typeface="Helvetica Light" charset="0"/>
              </a:defRPr>
            </a:lvl1pPr>
          </a:lstStyle>
          <a:p>
            <a:r>
              <a:rPr lang="en-US"/>
              <a:t>CLICK TO EDIT MASTER TITLE STYLE</a:t>
            </a:r>
          </a:p>
        </p:txBody>
      </p:sp>
    </p:spTree>
    <p:extLst>
      <p:ext uri="{BB962C8B-B14F-4D97-AF65-F5344CB8AC3E}">
        <p14:creationId xmlns:p14="http://schemas.microsoft.com/office/powerpoint/2010/main" val="329986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_BREAKER1">
    <p:spTree>
      <p:nvGrpSpPr>
        <p:cNvPr id="1" name=""/>
        <p:cNvGrpSpPr/>
        <p:nvPr/>
      </p:nvGrpSpPr>
      <p:grpSpPr>
        <a:xfrm>
          <a:off x="0" y="0"/>
          <a:ext cx="0" cy="0"/>
          <a:chOff x="0" y="0"/>
          <a:chExt cx="0" cy="0"/>
        </a:xfrm>
      </p:grpSpPr>
      <p:pic>
        <p:nvPicPr>
          <p:cNvPr id="8" name="Picture 7" descr="Color_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Picture 6" descr="Color_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0375"/>
          </a:xfrm>
          <a:prstGeom prst="rect">
            <a:avLst/>
          </a:prstGeom>
        </p:spPr>
      </p:pic>
      <p:sp>
        <p:nvSpPr>
          <p:cNvPr id="2" name="Title 1"/>
          <p:cNvSpPr>
            <a:spLocks noGrp="1"/>
          </p:cNvSpPr>
          <p:nvPr>
            <p:ph type="title" hasCustomPrompt="1"/>
          </p:nvPr>
        </p:nvSpPr>
        <p:spPr>
          <a:xfrm>
            <a:off x="0" y="2098225"/>
            <a:ext cx="9144000" cy="824593"/>
          </a:xfrm>
        </p:spPr>
        <p:txBody>
          <a:bodyPr anchor="t">
            <a:normAutofit/>
          </a:bodyPr>
          <a:lstStyle>
            <a:lvl1pPr algn="ctr">
              <a:defRPr sz="4400" b="0" i="0">
                <a:latin typeface="Helvetica Light" charset="0"/>
                <a:ea typeface="Helvetica Light" charset="0"/>
                <a:cs typeface="Helvetica Light" charset="0"/>
              </a:defRPr>
            </a:lvl1pPr>
          </a:lstStyle>
          <a:p>
            <a:r>
              <a:rPr lang="en-US"/>
              <a:t>CLICK TO EDIT MASTER</a:t>
            </a:r>
          </a:p>
        </p:txBody>
      </p:sp>
      <p:sp>
        <p:nvSpPr>
          <p:cNvPr id="4" name="Text Placeholder 3"/>
          <p:cNvSpPr>
            <a:spLocks noGrp="1"/>
          </p:cNvSpPr>
          <p:nvPr>
            <p:ph type="body" sz="quarter" idx="13"/>
          </p:nvPr>
        </p:nvSpPr>
        <p:spPr>
          <a:xfrm>
            <a:off x="0" y="2831788"/>
            <a:ext cx="9144000" cy="988219"/>
          </a:xfrm>
        </p:spPr>
        <p:txBody>
          <a:bodyPr>
            <a:normAutofit/>
          </a:bodyPr>
          <a:lstStyle>
            <a:lvl1pPr marL="0" indent="0" algn="ctr">
              <a:buNone/>
              <a:defRPr sz="1800" b="0" i="0">
                <a:solidFill>
                  <a:schemeClr val="bg1"/>
                </a:solidFill>
                <a:latin typeface="Helvetica Light" charset="0"/>
                <a:ea typeface="Helvetica Light" charset="0"/>
                <a:cs typeface="Helvetica Light" charset="0"/>
              </a:defRPr>
            </a:lvl1pPr>
            <a:lvl2pPr marL="342884"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81034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REAKER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67"/>
            <a:ext cx="9144000" cy="5143501"/>
          </a:xfrm>
          <a:prstGeom prst="rect">
            <a:avLst/>
          </a:prstGeom>
        </p:spPr>
      </p:pic>
      <p:sp>
        <p:nvSpPr>
          <p:cNvPr id="2" name="Title 1"/>
          <p:cNvSpPr>
            <a:spLocks noGrp="1"/>
          </p:cNvSpPr>
          <p:nvPr>
            <p:ph type="title" hasCustomPrompt="1"/>
          </p:nvPr>
        </p:nvSpPr>
        <p:spPr>
          <a:xfrm>
            <a:off x="0" y="2515511"/>
            <a:ext cx="9144000" cy="865415"/>
          </a:xfrm>
        </p:spPr>
        <p:txBody>
          <a:bodyPr>
            <a:normAutofit/>
          </a:bodyPr>
          <a:lstStyle>
            <a:lvl1pPr algn="ctr">
              <a:defRPr sz="4400" b="0" i="0">
                <a:latin typeface="Helvetica Light" charset="0"/>
                <a:ea typeface="Helvetica Light" charset="0"/>
                <a:cs typeface="Helvetica Light" charset="0"/>
              </a:defRPr>
            </a:lvl1pPr>
          </a:lstStyle>
          <a:p>
            <a:r>
              <a:rPr lang="en-US"/>
              <a:t>SECTION DIVIDER</a:t>
            </a:r>
          </a:p>
        </p:txBody>
      </p:sp>
      <p:sp>
        <p:nvSpPr>
          <p:cNvPr id="8" name="Oval 7"/>
          <p:cNvSpPr/>
          <p:nvPr userDrawn="1"/>
        </p:nvSpPr>
        <p:spPr>
          <a:xfrm>
            <a:off x="4146737" y="1623911"/>
            <a:ext cx="850527" cy="850527"/>
          </a:xfrm>
          <a:prstGeom prst="ellipse">
            <a:avLst/>
          </a:prstGeom>
          <a:noFill/>
          <a:ln w="19050" cmpd="sng">
            <a:gradFill flip="none" rotWithShape="1">
              <a:gsLst>
                <a:gs pos="0">
                  <a:srgbClr val="F47F1B"/>
                </a:gs>
                <a:gs pos="100000">
                  <a:srgbClr val="B01C4D"/>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a:p>
        </p:txBody>
      </p:sp>
      <p:sp>
        <p:nvSpPr>
          <p:cNvPr id="9" name="Text Placeholder 3"/>
          <p:cNvSpPr>
            <a:spLocks noGrp="1"/>
          </p:cNvSpPr>
          <p:nvPr>
            <p:ph type="body" sz="quarter" idx="16" hasCustomPrompt="1"/>
          </p:nvPr>
        </p:nvSpPr>
        <p:spPr>
          <a:xfrm>
            <a:off x="4146737" y="1623912"/>
            <a:ext cx="850527" cy="850526"/>
          </a:xfrm>
        </p:spPr>
        <p:txBody>
          <a:bodyPr lIns="0" tIns="45720" rIns="0" bIns="0" anchor="ctr">
            <a:noAutofit/>
          </a:bodyPr>
          <a:lstStyle>
            <a:lvl1pPr marL="0" indent="0" algn="ctr">
              <a:buNone/>
              <a:defRPr sz="4000" b="0" i="0">
                <a:solidFill>
                  <a:schemeClr val="bg1"/>
                </a:solidFill>
                <a:latin typeface="Helvetica Light" charset="0"/>
                <a:ea typeface="Helvetica Light" charset="0"/>
                <a:cs typeface="Helvetica Light" charset="0"/>
              </a:defRPr>
            </a:lvl1pPr>
          </a:lstStyle>
          <a:p>
            <a:pPr lvl="0"/>
            <a:r>
              <a:rPr lang="en-US"/>
              <a:t>01</a:t>
            </a:r>
          </a:p>
        </p:txBody>
      </p:sp>
    </p:spTree>
    <p:extLst>
      <p:ext uri="{BB962C8B-B14F-4D97-AF65-F5344CB8AC3E}">
        <p14:creationId xmlns:p14="http://schemas.microsoft.com/office/powerpoint/2010/main" val="182899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200"/>
            </a:lvl1pPr>
          </a:lstStyle>
          <a:p>
            <a:r>
              <a:rPr lang="en-US"/>
              <a:t>Click to edit Master title style</a:t>
            </a:r>
          </a:p>
        </p:txBody>
      </p:sp>
      <p:sp>
        <p:nvSpPr>
          <p:cNvPr id="3" name="Content Placeholder 2"/>
          <p:cNvSpPr>
            <a:spLocks noGrp="1"/>
          </p:cNvSpPr>
          <p:nvPr>
            <p:ph idx="1"/>
          </p:nvPr>
        </p:nvSpPr>
        <p:spPr/>
        <p:txBody>
          <a:bodyPr>
            <a:normAutofit/>
          </a:bodyPr>
          <a:lstStyle>
            <a:lvl1pPr>
              <a:defRPr sz="20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Tree>
    <p:extLst>
      <p:ext uri="{BB962C8B-B14F-4D97-AF65-F5344CB8AC3E}">
        <p14:creationId xmlns:p14="http://schemas.microsoft.com/office/powerpoint/2010/main" val="648105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BREAKER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2"/>
            <a:ext cx="9144000" cy="5143501"/>
          </a:xfrm>
          <a:prstGeom prst="rect">
            <a:avLst/>
          </a:prstGeom>
        </p:spPr>
      </p:pic>
      <p:sp>
        <p:nvSpPr>
          <p:cNvPr id="4" name="Text Placeholder 3"/>
          <p:cNvSpPr>
            <a:spLocks noGrp="1"/>
          </p:cNvSpPr>
          <p:nvPr>
            <p:ph type="body" sz="quarter" idx="14" hasCustomPrompt="1"/>
          </p:nvPr>
        </p:nvSpPr>
        <p:spPr>
          <a:xfrm>
            <a:off x="0" y="3160151"/>
            <a:ext cx="9144000" cy="579835"/>
          </a:xfrm>
        </p:spPr>
        <p:txBody>
          <a:bodyPr>
            <a:normAutofit/>
          </a:bodyPr>
          <a:lstStyle>
            <a:lvl1pPr marL="0" indent="0" algn="ctr">
              <a:buNone/>
              <a:defRPr sz="1800" b="0" i="0">
                <a:solidFill>
                  <a:schemeClr val="bg1"/>
                </a:solidFill>
                <a:latin typeface="Helvetica Light" charset="0"/>
                <a:ea typeface="Helvetica Light" charset="0"/>
                <a:cs typeface="Helvetica Light"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 name="Title 1"/>
          <p:cNvSpPr>
            <a:spLocks noGrp="1"/>
          </p:cNvSpPr>
          <p:nvPr>
            <p:ph type="title" hasCustomPrompt="1"/>
          </p:nvPr>
        </p:nvSpPr>
        <p:spPr>
          <a:xfrm>
            <a:off x="0" y="2301731"/>
            <a:ext cx="9144000" cy="865415"/>
          </a:xfrm>
        </p:spPr>
        <p:txBody>
          <a:bodyPr>
            <a:normAutofit/>
          </a:bodyPr>
          <a:lstStyle>
            <a:lvl1pPr algn="ctr">
              <a:defRPr sz="4400" b="0" i="0" baseline="0">
                <a:latin typeface="Helvetica Light" charset="0"/>
                <a:ea typeface="Helvetica Light" charset="0"/>
                <a:cs typeface="Helvetica Light" charset="0"/>
              </a:defRPr>
            </a:lvl1pPr>
          </a:lstStyle>
          <a:p>
            <a:r>
              <a:rPr lang="en-US"/>
              <a:t>SECTION DIVIDER</a:t>
            </a:r>
          </a:p>
        </p:txBody>
      </p:sp>
      <p:sp>
        <p:nvSpPr>
          <p:cNvPr id="8" name="Oval 7"/>
          <p:cNvSpPr/>
          <p:nvPr userDrawn="1"/>
        </p:nvSpPr>
        <p:spPr>
          <a:xfrm>
            <a:off x="4146737" y="1449742"/>
            <a:ext cx="850527" cy="850527"/>
          </a:xfrm>
          <a:prstGeom prst="ellipse">
            <a:avLst/>
          </a:prstGeom>
          <a:noFill/>
          <a:ln w="19050" cmpd="sng">
            <a:gradFill flip="none" rotWithShape="1">
              <a:gsLst>
                <a:gs pos="0">
                  <a:srgbClr val="F47F1B"/>
                </a:gs>
                <a:gs pos="100000">
                  <a:srgbClr val="B01C4D"/>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a:p>
        </p:txBody>
      </p:sp>
      <p:sp>
        <p:nvSpPr>
          <p:cNvPr id="14" name="Text Placeholder 3"/>
          <p:cNvSpPr>
            <a:spLocks noGrp="1"/>
          </p:cNvSpPr>
          <p:nvPr>
            <p:ph type="body" sz="quarter" idx="16" hasCustomPrompt="1"/>
          </p:nvPr>
        </p:nvSpPr>
        <p:spPr>
          <a:xfrm>
            <a:off x="4146737" y="1449743"/>
            <a:ext cx="850527" cy="850526"/>
          </a:xfrm>
        </p:spPr>
        <p:txBody>
          <a:bodyPr lIns="0" tIns="45720" rIns="0" bIns="0" anchor="ctr">
            <a:noAutofit/>
          </a:bodyPr>
          <a:lstStyle>
            <a:lvl1pPr marL="0" indent="0" algn="ctr">
              <a:buNone/>
              <a:defRPr sz="4000" b="0" i="0">
                <a:solidFill>
                  <a:schemeClr val="bg1"/>
                </a:solidFill>
                <a:latin typeface="Helvetica Light" charset="0"/>
                <a:ea typeface="Helvetica Light" charset="0"/>
                <a:cs typeface="Helvetica Light" charset="0"/>
              </a:defRPr>
            </a:lvl1pPr>
          </a:lstStyle>
          <a:p>
            <a:pPr lvl="0"/>
            <a:r>
              <a:rPr lang="en-US"/>
              <a:t>01</a:t>
            </a:r>
          </a:p>
        </p:txBody>
      </p:sp>
    </p:spTree>
    <p:extLst>
      <p:ext uri="{BB962C8B-B14F-4D97-AF65-F5344CB8AC3E}">
        <p14:creationId xmlns:p14="http://schemas.microsoft.com/office/powerpoint/2010/main" val="833083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9_BREAKER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2"/>
            <a:ext cx="9144000" cy="5143501"/>
          </a:xfrm>
          <a:prstGeom prst="rect">
            <a:avLst/>
          </a:prstGeom>
        </p:spPr>
      </p:pic>
      <p:sp>
        <p:nvSpPr>
          <p:cNvPr id="2" name="Title 1"/>
          <p:cNvSpPr>
            <a:spLocks noGrp="1"/>
          </p:cNvSpPr>
          <p:nvPr>
            <p:ph type="title" hasCustomPrompt="1"/>
          </p:nvPr>
        </p:nvSpPr>
        <p:spPr>
          <a:xfrm>
            <a:off x="0" y="2139045"/>
            <a:ext cx="9144000" cy="865415"/>
          </a:xfrm>
        </p:spPr>
        <p:txBody>
          <a:bodyPr anchor="ctr">
            <a:normAutofit/>
          </a:bodyPr>
          <a:lstStyle>
            <a:lvl1pPr algn="ctr">
              <a:defRPr sz="4400" b="0" i="0" baseline="0">
                <a:solidFill>
                  <a:schemeClr val="bg1"/>
                </a:solidFill>
                <a:latin typeface="Helvetica Light" charset="0"/>
                <a:ea typeface="Helvetica Light" charset="0"/>
                <a:cs typeface="Helvetica Light" charset="0"/>
              </a:defRPr>
            </a:lvl1pPr>
          </a:lstStyle>
          <a:p>
            <a:r>
              <a:rPr lang="en-US"/>
              <a:t>SECTION DIVIDER</a:t>
            </a:r>
          </a:p>
        </p:txBody>
      </p:sp>
    </p:spTree>
    <p:extLst>
      <p:ext uri="{BB962C8B-B14F-4D97-AF65-F5344CB8AC3E}">
        <p14:creationId xmlns:p14="http://schemas.microsoft.com/office/powerpoint/2010/main" val="45661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0_BREAKER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2"/>
            <a:ext cx="9144000" cy="5143501"/>
          </a:xfrm>
          <a:prstGeom prst="rect">
            <a:avLst/>
          </a:prstGeom>
        </p:spPr>
      </p:pic>
      <p:sp>
        <p:nvSpPr>
          <p:cNvPr id="10" name="Text Placeholder 9"/>
          <p:cNvSpPr>
            <a:spLocks noGrp="1"/>
          </p:cNvSpPr>
          <p:nvPr>
            <p:ph type="body" sz="quarter" idx="14"/>
          </p:nvPr>
        </p:nvSpPr>
        <p:spPr>
          <a:xfrm>
            <a:off x="0" y="3911940"/>
            <a:ext cx="9144000" cy="978694"/>
          </a:xfrm>
        </p:spPr>
        <p:txBody>
          <a:bodyPr>
            <a:noAutofit/>
          </a:bodyPr>
          <a:lstStyle>
            <a:lvl1pPr marL="0" indent="0" algn="ctr">
              <a:buNone/>
              <a:defRPr sz="1800">
                <a:solidFill>
                  <a:schemeClr val="bg1">
                    <a:lumMod val="65000"/>
                  </a:schemeClr>
                </a:solidFill>
              </a:defRPr>
            </a:lvl1pPr>
            <a:lvl2pPr marL="0" indent="0" algn="ctr">
              <a:lnSpc>
                <a:spcPct val="100000"/>
              </a:lnSpc>
              <a:spcBef>
                <a:spcPts val="0"/>
              </a:spcBef>
              <a:buNone/>
              <a:defRPr sz="1600" b="0" i="0">
                <a:solidFill>
                  <a:schemeClr val="bg1">
                    <a:lumMod val="65000"/>
                  </a:schemeClr>
                </a:solidFill>
                <a:latin typeface="Helvetica Light" charset="0"/>
                <a:ea typeface="Helvetica Light" charset="0"/>
                <a:cs typeface="Helvetica Light" charset="0"/>
              </a:defRPr>
            </a:lvl2pPr>
            <a:lvl3pPr marL="685766" indent="0" algn="ctr">
              <a:buNone/>
              <a:defRPr sz="900"/>
            </a:lvl3pPr>
            <a:lvl4pPr marL="1028649" indent="0" algn="ctr">
              <a:buNone/>
              <a:defRPr sz="825"/>
            </a:lvl4pPr>
            <a:lvl5pPr marL="1371532" indent="0" algn="ctr">
              <a:buNone/>
              <a:defRPr sz="825"/>
            </a:lvl5pPr>
          </a:lstStyle>
          <a:p>
            <a:pPr lvl="0"/>
            <a:r>
              <a:rPr lang="en-US"/>
              <a:t>Click to edit Master text styles</a:t>
            </a:r>
          </a:p>
          <a:p>
            <a:pPr lvl="1"/>
            <a:r>
              <a:rPr lang="en-US"/>
              <a:t>Second level</a:t>
            </a:r>
          </a:p>
        </p:txBody>
      </p:sp>
      <p:sp>
        <p:nvSpPr>
          <p:cNvPr id="8" name="Text Placeholder 7"/>
          <p:cNvSpPr>
            <a:spLocks noGrp="1"/>
          </p:cNvSpPr>
          <p:nvPr>
            <p:ph type="body" sz="quarter" idx="13"/>
          </p:nvPr>
        </p:nvSpPr>
        <p:spPr>
          <a:xfrm>
            <a:off x="0" y="2673040"/>
            <a:ext cx="9144000" cy="373856"/>
          </a:xfrm>
        </p:spPr>
        <p:txBody>
          <a:bodyPr>
            <a:normAutofit/>
          </a:bodyPr>
          <a:lstStyle>
            <a:lvl1pPr marL="0" indent="0" algn="ctr">
              <a:buNone/>
              <a:defRPr sz="1600" b="0" i="0">
                <a:solidFill>
                  <a:schemeClr val="accent5"/>
                </a:solidFill>
                <a:latin typeface="Helvetica Regular" charset="0"/>
                <a:ea typeface="Helvetica Regular" charset="0"/>
                <a:cs typeface="Helvetica Regular" charset="0"/>
              </a:defRPr>
            </a:lvl1pPr>
            <a:lvl2pPr marL="342884" indent="0" algn="ctr">
              <a:buNone/>
              <a:defRPr/>
            </a:lvl2pPr>
            <a:lvl3pPr marL="685766" indent="0" algn="ctr">
              <a:buNone/>
              <a:defRPr/>
            </a:lvl3pPr>
            <a:lvl4pPr marL="1028649" indent="0" algn="ctr">
              <a:buNone/>
              <a:defRPr/>
            </a:lvl4pPr>
            <a:lvl5pPr marL="1371532" indent="0" algn="ctr">
              <a:buNone/>
              <a:defRPr/>
            </a:lvl5pPr>
          </a:lstStyle>
          <a:p>
            <a:pPr lvl="0"/>
            <a:r>
              <a:rPr lang="en-US"/>
              <a:t>Click to edit Master text styles</a:t>
            </a:r>
          </a:p>
        </p:txBody>
      </p:sp>
      <p:sp>
        <p:nvSpPr>
          <p:cNvPr id="2" name="Title 1"/>
          <p:cNvSpPr>
            <a:spLocks noGrp="1"/>
          </p:cNvSpPr>
          <p:nvPr>
            <p:ph type="title" hasCustomPrompt="1"/>
          </p:nvPr>
        </p:nvSpPr>
        <p:spPr>
          <a:xfrm>
            <a:off x="0" y="1926714"/>
            <a:ext cx="9144000" cy="865415"/>
          </a:xfrm>
        </p:spPr>
        <p:txBody>
          <a:bodyPr anchor="ctr">
            <a:normAutofit/>
          </a:bodyPr>
          <a:lstStyle>
            <a:lvl1pPr algn="ctr">
              <a:defRPr sz="3800" b="0" i="0" baseline="0">
                <a:solidFill>
                  <a:schemeClr val="bg1"/>
                </a:solidFill>
                <a:latin typeface="Helvetica Light" charset="0"/>
                <a:ea typeface="Helvetica Light" charset="0"/>
                <a:cs typeface="Helvetica Light" charset="0"/>
              </a:defRPr>
            </a:lvl1pPr>
          </a:lstStyle>
          <a:p>
            <a:r>
              <a:rPr lang="en-US"/>
              <a:t>SECTION DIVIDER</a:t>
            </a:r>
          </a:p>
        </p:txBody>
      </p:sp>
    </p:spTree>
    <p:extLst>
      <p:ext uri="{BB962C8B-B14F-4D97-AF65-F5344CB8AC3E}">
        <p14:creationId xmlns:p14="http://schemas.microsoft.com/office/powerpoint/2010/main" val="782832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BREAKER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2"/>
            <a:ext cx="9144000" cy="5143501"/>
          </a:xfrm>
          <a:prstGeom prst="rect">
            <a:avLst/>
          </a:prstGeom>
        </p:spPr>
      </p:pic>
      <p:sp>
        <p:nvSpPr>
          <p:cNvPr id="2" name="Title 1"/>
          <p:cNvSpPr>
            <a:spLocks noGrp="1"/>
          </p:cNvSpPr>
          <p:nvPr>
            <p:ph type="title" hasCustomPrompt="1"/>
          </p:nvPr>
        </p:nvSpPr>
        <p:spPr>
          <a:xfrm>
            <a:off x="0" y="2139045"/>
            <a:ext cx="9144000" cy="865415"/>
          </a:xfrm>
        </p:spPr>
        <p:txBody>
          <a:bodyPr anchor="ctr">
            <a:normAutofit/>
          </a:bodyPr>
          <a:lstStyle>
            <a:lvl1pPr algn="ctr">
              <a:defRPr sz="4400" b="0" i="0" baseline="0">
                <a:gradFill>
                  <a:gsLst>
                    <a:gs pos="0">
                      <a:schemeClr val="accent4"/>
                    </a:gs>
                    <a:gs pos="100000">
                      <a:schemeClr val="accent5"/>
                    </a:gs>
                  </a:gsLst>
                  <a:lin ang="0" scaled="1"/>
                </a:gradFill>
                <a:latin typeface="Helvetica Light" charset="0"/>
                <a:ea typeface="Helvetica Light" charset="0"/>
                <a:cs typeface="Helvetica Light" charset="0"/>
              </a:defRPr>
            </a:lvl1pPr>
          </a:lstStyle>
          <a:p>
            <a:r>
              <a:rPr lang="en-US"/>
              <a:t>SECTION DIVIDER</a:t>
            </a:r>
          </a:p>
        </p:txBody>
      </p:sp>
    </p:spTree>
    <p:extLst>
      <p:ext uri="{BB962C8B-B14F-4D97-AF65-F5344CB8AC3E}">
        <p14:creationId xmlns:p14="http://schemas.microsoft.com/office/powerpoint/2010/main" val="1579560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7_BREAKER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2"/>
            <a:ext cx="9144000" cy="5143501"/>
          </a:xfrm>
          <a:prstGeom prst="rect">
            <a:avLst/>
          </a:prstGeom>
        </p:spPr>
      </p:pic>
      <p:sp>
        <p:nvSpPr>
          <p:cNvPr id="4" name="Text Placeholder 3"/>
          <p:cNvSpPr>
            <a:spLocks noGrp="1"/>
          </p:cNvSpPr>
          <p:nvPr>
            <p:ph type="body" sz="quarter" idx="14" hasCustomPrompt="1"/>
          </p:nvPr>
        </p:nvSpPr>
        <p:spPr>
          <a:xfrm>
            <a:off x="0" y="2780060"/>
            <a:ext cx="9144000" cy="579835"/>
          </a:xfrm>
        </p:spPr>
        <p:txBody>
          <a:bodyPr>
            <a:normAutofit/>
          </a:bodyPr>
          <a:lstStyle>
            <a:lvl1pPr marL="0" indent="0" algn="ctr">
              <a:buNone/>
              <a:defRPr sz="1800" b="0" i="0">
                <a:solidFill>
                  <a:schemeClr val="bg1"/>
                </a:solidFill>
                <a:latin typeface="Helvetica Light" charset="0"/>
                <a:ea typeface="Helvetica Light" charset="0"/>
                <a:cs typeface="Helvetica Light" charset="0"/>
              </a:defRPr>
            </a:lvl1pPr>
            <a:lvl2pPr algn="ctr">
              <a:defRPr/>
            </a:lvl2pPr>
            <a:lvl3pPr algn="ctr">
              <a:defRPr/>
            </a:lvl3pPr>
            <a:lvl4pPr algn="ctr">
              <a:defRPr/>
            </a:lvl4pPr>
            <a:lvl5pPr algn="ctr">
              <a:defRPr/>
            </a:lvl5pPr>
          </a:lstStyle>
          <a:p>
            <a:pPr lvl="0"/>
            <a:r>
              <a:rPr lang="en-US"/>
              <a:t>CLICK TO EDIT MASTER TEXT STYLES</a:t>
            </a:r>
          </a:p>
        </p:txBody>
      </p:sp>
      <p:sp>
        <p:nvSpPr>
          <p:cNvPr id="2" name="Title 1"/>
          <p:cNvSpPr>
            <a:spLocks noGrp="1"/>
          </p:cNvSpPr>
          <p:nvPr>
            <p:ph type="title" hasCustomPrompt="1"/>
          </p:nvPr>
        </p:nvSpPr>
        <p:spPr>
          <a:xfrm>
            <a:off x="0" y="1921640"/>
            <a:ext cx="9144000" cy="865415"/>
          </a:xfrm>
        </p:spPr>
        <p:txBody>
          <a:bodyPr>
            <a:normAutofit/>
          </a:bodyPr>
          <a:lstStyle>
            <a:lvl1pPr algn="ctr">
              <a:defRPr sz="4400" b="0" i="0" baseline="0">
                <a:gradFill>
                  <a:gsLst>
                    <a:gs pos="0">
                      <a:schemeClr val="accent4"/>
                    </a:gs>
                    <a:gs pos="100000">
                      <a:schemeClr val="accent5"/>
                    </a:gs>
                  </a:gsLst>
                  <a:lin ang="0" scaled="1"/>
                </a:gradFill>
                <a:latin typeface="Helvetica Light" charset="0"/>
                <a:ea typeface="Helvetica Light" charset="0"/>
                <a:cs typeface="Helvetica Light" charset="0"/>
              </a:defRPr>
            </a:lvl1pPr>
          </a:lstStyle>
          <a:p>
            <a:r>
              <a:rPr lang="en-US"/>
              <a:t>SECTION DIVIDER</a:t>
            </a:r>
          </a:p>
        </p:txBody>
      </p:sp>
    </p:spTree>
    <p:extLst>
      <p:ext uri="{BB962C8B-B14F-4D97-AF65-F5344CB8AC3E}">
        <p14:creationId xmlns:p14="http://schemas.microsoft.com/office/powerpoint/2010/main" val="481756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large tex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2"/>
            <a:ext cx="9144000" cy="5143501"/>
          </a:xfrm>
          <a:prstGeom prst="rect">
            <a:avLst/>
          </a:prstGeom>
        </p:spPr>
      </p:pic>
      <p:sp>
        <p:nvSpPr>
          <p:cNvPr id="4" name="Text Placeholder 3"/>
          <p:cNvSpPr>
            <a:spLocks noGrp="1"/>
          </p:cNvSpPr>
          <p:nvPr>
            <p:ph type="body" sz="quarter" idx="13" hasCustomPrompt="1"/>
          </p:nvPr>
        </p:nvSpPr>
        <p:spPr>
          <a:xfrm>
            <a:off x="0" y="1012373"/>
            <a:ext cx="9144000" cy="3118757"/>
          </a:xfrm>
        </p:spPr>
        <p:txBody>
          <a:bodyPr anchor="ctr">
            <a:normAutofit/>
          </a:bodyPr>
          <a:lstStyle>
            <a:lvl1pPr marL="0" indent="0" algn="ctr">
              <a:buNone/>
              <a:defRPr sz="2800" b="0" i="0">
                <a:latin typeface="Helvetica Light" charset="0"/>
                <a:ea typeface="Helvetica Light" charset="0"/>
                <a:cs typeface="Helvetica Light" charset="0"/>
              </a:defRPr>
            </a:lvl1pPr>
            <a:lvl2pPr marL="342883" indent="0" algn="ctr">
              <a:buNone/>
              <a:defRPr/>
            </a:lvl2pPr>
            <a:lvl3pPr marL="685765" indent="0" algn="ctr">
              <a:buNone/>
              <a:defRPr/>
            </a:lvl3pPr>
            <a:lvl4pPr marL="1028648" indent="0" algn="ctr">
              <a:buNone/>
              <a:defRPr/>
            </a:lvl4pPr>
            <a:lvl5pPr marL="1371532" indent="0" algn="ctr">
              <a:buNone/>
              <a:defRPr/>
            </a:lvl5pPr>
          </a:lstStyle>
          <a:p>
            <a:pPr algn="ctr"/>
            <a:r>
              <a:rPr lang="en-US" sz="2800">
                <a:solidFill>
                  <a:schemeClr val="bg1"/>
                </a:solidFill>
                <a:latin typeface="Helvetica Light"/>
                <a:cs typeface="Helvetica Light"/>
              </a:rPr>
              <a:t>Examples of text-only long content.</a:t>
            </a:r>
            <a:br>
              <a:rPr lang="en-US" sz="2800">
                <a:solidFill>
                  <a:schemeClr val="bg1"/>
                </a:solidFill>
                <a:latin typeface="Helvetica Light"/>
                <a:cs typeface="Helvetica Light"/>
              </a:rPr>
            </a:br>
            <a:r>
              <a:rPr lang="en-US" sz="2800">
                <a:solidFill>
                  <a:srgbClr val="FE8A02"/>
                </a:solidFill>
                <a:latin typeface="Helvetica Light"/>
                <a:cs typeface="Helvetica Light"/>
              </a:rPr>
              <a:t>These should only be used if absolutely </a:t>
            </a:r>
            <a:br>
              <a:rPr lang="en-US" sz="2800">
                <a:solidFill>
                  <a:srgbClr val="FE8A02"/>
                </a:solidFill>
                <a:latin typeface="Helvetica Light"/>
                <a:cs typeface="Helvetica Light"/>
              </a:rPr>
            </a:br>
            <a:r>
              <a:rPr lang="en-US" sz="2800">
                <a:solidFill>
                  <a:srgbClr val="FE8A02"/>
                </a:solidFill>
                <a:latin typeface="Helvetica Light"/>
                <a:cs typeface="Helvetica Light"/>
              </a:rPr>
              <a:t>necessary. </a:t>
            </a:r>
            <a:r>
              <a:rPr lang="en-US" sz="2800">
                <a:solidFill>
                  <a:schemeClr val="bg1"/>
                </a:solidFill>
                <a:latin typeface="Helvetica Light"/>
                <a:cs typeface="Helvetica Light"/>
              </a:rPr>
              <a:t>They’re boring.</a:t>
            </a:r>
            <a:endParaRPr lang="en-US" sz="2800">
              <a:solidFill>
                <a:srgbClr val="FFFFFF"/>
              </a:solidFill>
              <a:latin typeface="Helvetica Light"/>
              <a:cs typeface="Helvetica Light"/>
            </a:endParaRPr>
          </a:p>
        </p:txBody>
      </p:sp>
    </p:spTree>
    <p:extLst>
      <p:ext uri="{BB962C8B-B14F-4D97-AF65-F5344CB8AC3E}">
        <p14:creationId xmlns:p14="http://schemas.microsoft.com/office/powerpoint/2010/main" val="870129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_BREAKER1">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1" y="1073700"/>
            <a:ext cx="9144000" cy="1703876"/>
          </a:xfrm>
        </p:spPr>
        <p:txBody>
          <a:bodyPr anchor="ctr">
            <a:noAutofit/>
          </a:bodyPr>
          <a:lstStyle>
            <a:lvl1pPr marL="0" indent="0" algn="ctr">
              <a:lnSpc>
                <a:spcPct val="100000"/>
              </a:lnSpc>
              <a:buNone/>
              <a:defRPr sz="13500" b="0" i="0">
                <a:solidFill>
                  <a:schemeClr val="accent5"/>
                </a:solidFill>
                <a:latin typeface="Helvetica Light" charset="0"/>
                <a:ea typeface="Helvetica Light" charset="0"/>
                <a:cs typeface="Helvetica Light" charset="0"/>
              </a:defRPr>
            </a:lvl1pPr>
          </a:lstStyle>
          <a:p>
            <a:pPr lvl="0"/>
            <a:r>
              <a:rPr lang="en-US"/>
              <a:t>TEXT</a:t>
            </a:r>
          </a:p>
        </p:txBody>
      </p:sp>
      <p:sp>
        <p:nvSpPr>
          <p:cNvPr id="5" name="Text Placeholder 4"/>
          <p:cNvSpPr>
            <a:spLocks noGrp="1"/>
          </p:cNvSpPr>
          <p:nvPr>
            <p:ph type="body" sz="quarter" idx="14"/>
          </p:nvPr>
        </p:nvSpPr>
        <p:spPr>
          <a:xfrm>
            <a:off x="0" y="2774880"/>
            <a:ext cx="9144000" cy="1556147"/>
          </a:xfrm>
        </p:spPr>
        <p:txBody>
          <a:bodyPr>
            <a:normAutofit/>
          </a:bodyPr>
          <a:lstStyle>
            <a:lvl1pPr marL="0" indent="0" algn="ctr">
              <a:buNone/>
              <a:defRPr sz="1800" b="0" i="0">
                <a:solidFill>
                  <a:schemeClr val="bg1"/>
                </a:solidFill>
                <a:latin typeface="Helvetica Light" charset="0"/>
                <a:ea typeface="Helvetica Light" charset="0"/>
                <a:cs typeface="Helvetica Light" charset="0"/>
              </a:defRPr>
            </a:lvl1pPr>
            <a:lvl2pPr marL="0" indent="0" algn="ctr">
              <a:spcBef>
                <a:spcPts val="1350"/>
              </a:spcBef>
              <a:buNone/>
              <a:defRPr sz="1500" b="0" i="0">
                <a:solidFill>
                  <a:schemeClr val="accent5"/>
                </a:solidFill>
                <a:latin typeface="Helvetica Regular" charset="0"/>
                <a:ea typeface="Helvetica Regular" charset="0"/>
                <a:cs typeface="Helvetica Regular" charset="0"/>
              </a:defRPr>
            </a:lvl2pPr>
          </a:lstStyle>
          <a:p>
            <a:pPr lvl="0"/>
            <a:r>
              <a:rPr lang="en-US"/>
              <a:t>Click to edit Master text styles</a:t>
            </a:r>
          </a:p>
          <a:p>
            <a:pPr lvl="1"/>
            <a:r>
              <a:rPr lang="en-US"/>
              <a:t>Second level</a:t>
            </a:r>
          </a:p>
        </p:txBody>
      </p:sp>
      <p:sp>
        <p:nvSpPr>
          <p:cNvPr id="8" name="Slide Number Placeholder 5"/>
          <p:cNvSpPr>
            <a:spLocks noGrp="1"/>
          </p:cNvSpPr>
          <p:nvPr>
            <p:ph type="sldNum" sz="quarter" idx="4"/>
          </p:nvPr>
        </p:nvSpPr>
        <p:spPr>
          <a:xfrm>
            <a:off x="6958693" y="4767264"/>
            <a:ext cx="2057400" cy="273844"/>
          </a:xfrm>
          <a:prstGeom prst="rect">
            <a:avLst/>
          </a:prstGeom>
        </p:spPr>
        <p:txBody>
          <a:bodyPr vert="horz" lIns="91440" tIns="45720" rIns="91440" bIns="45720" rtlCol="0" anchor="ctr"/>
          <a:lstStyle>
            <a:lvl1pPr algn="r">
              <a:defRPr sz="675">
                <a:solidFill>
                  <a:schemeClr val="tx1">
                    <a:tint val="75000"/>
                  </a:schemeClr>
                </a:solidFill>
                <a:latin typeface="Avenir Book" charset="0"/>
                <a:ea typeface="Avenir Book" charset="0"/>
                <a:cs typeface="Avenir Book" charset="0"/>
              </a:defRPr>
            </a:lvl1pPr>
          </a:lstStyle>
          <a:p>
            <a:fld id="{82AEA107-C900-3B4B-8F0F-72A19A6B70A9}" type="slidenum">
              <a:rPr lang="en-US" smtClean="0"/>
              <a:pPr/>
              <a:t>‹#›</a:t>
            </a:fld>
            <a:endParaRPr lang="en-US"/>
          </a:p>
        </p:txBody>
      </p:sp>
    </p:spTree>
    <p:extLst>
      <p:ext uri="{BB962C8B-B14F-4D97-AF65-F5344CB8AC3E}">
        <p14:creationId xmlns:p14="http://schemas.microsoft.com/office/powerpoint/2010/main" val="2050959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200"/>
            </a:lvl1pPr>
          </a:lstStyle>
          <a:p>
            <a:r>
              <a:rPr lang="en-US"/>
              <a:t>Click to edit Master title style</a:t>
            </a:r>
          </a:p>
        </p:txBody>
      </p:sp>
      <p:sp>
        <p:nvSpPr>
          <p:cNvPr id="8" name="Text Placeholder 3"/>
          <p:cNvSpPr>
            <a:spLocks noGrp="1"/>
          </p:cNvSpPr>
          <p:nvPr>
            <p:ph type="body" sz="quarter" idx="13" hasCustomPrompt="1"/>
          </p:nvPr>
        </p:nvSpPr>
        <p:spPr>
          <a:xfrm>
            <a:off x="1" y="1492702"/>
            <a:ext cx="9144000" cy="1215459"/>
          </a:xfrm>
        </p:spPr>
        <p:txBody>
          <a:bodyPr anchor="ctr">
            <a:noAutofit/>
          </a:bodyPr>
          <a:lstStyle>
            <a:lvl1pPr marL="0" indent="0" algn="ctr">
              <a:lnSpc>
                <a:spcPct val="100000"/>
              </a:lnSpc>
              <a:buNone/>
              <a:defRPr sz="13000" b="0" i="0">
                <a:solidFill>
                  <a:schemeClr val="accent5"/>
                </a:solidFill>
                <a:latin typeface="Helvetica Light" charset="0"/>
                <a:ea typeface="Helvetica Light" charset="0"/>
                <a:cs typeface="Helvetica Light" charset="0"/>
              </a:defRPr>
            </a:lvl1pPr>
          </a:lstStyle>
          <a:p>
            <a:pPr lvl="0"/>
            <a:r>
              <a:rPr lang="en-US"/>
              <a:t>TEXT</a:t>
            </a:r>
          </a:p>
        </p:txBody>
      </p:sp>
      <p:sp>
        <p:nvSpPr>
          <p:cNvPr id="9" name="Text Placeholder 8"/>
          <p:cNvSpPr>
            <a:spLocks noGrp="1"/>
          </p:cNvSpPr>
          <p:nvPr>
            <p:ph type="body" sz="quarter" idx="14"/>
          </p:nvPr>
        </p:nvSpPr>
        <p:spPr>
          <a:xfrm>
            <a:off x="1" y="2937143"/>
            <a:ext cx="9144000" cy="1215294"/>
          </a:xfrm>
        </p:spPr>
        <p:txBody>
          <a:bodyPr>
            <a:normAutofit/>
          </a:bodyPr>
          <a:lstStyle>
            <a:lvl1pPr marL="0" indent="0" algn="ctr">
              <a:lnSpc>
                <a:spcPct val="100000"/>
              </a:lnSpc>
              <a:buNone/>
              <a:defRPr sz="1800" b="0" i="0">
                <a:solidFill>
                  <a:schemeClr val="bg1"/>
                </a:solidFill>
                <a:latin typeface="Helvetica Light" charset="0"/>
                <a:ea typeface="Helvetica Light" charset="0"/>
                <a:cs typeface="Helvetica Light" charset="0"/>
              </a:defRPr>
            </a:lvl1pPr>
            <a:lvl2pPr marL="342884" indent="0" algn="ctr">
              <a:buNone/>
              <a:defRPr>
                <a:solidFill>
                  <a:schemeClr val="bg1"/>
                </a:solidFill>
              </a:defRPr>
            </a:lvl2pPr>
            <a:lvl3pPr marL="685766" indent="0" algn="ctr">
              <a:buNone/>
              <a:defRPr>
                <a:solidFill>
                  <a:schemeClr val="bg1"/>
                </a:solidFill>
              </a:defRPr>
            </a:lvl3pPr>
            <a:lvl4pPr marL="1028649" indent="0" algn="ctr">
              <a:buNone/>
              <a:defRPr>
                <a:solidFill>
                  <a:schemeClr val="bg1"/>
                </a:solidFill>
              </a:defRPr>
            </a:lvl4pPr>
            <a:lvl5pPr marL="1371532" indent="0" algn="ctr">
              <a:buNone/>
              <a:defRPr>
                <a:solidFill>
                  <a:schemeClr val="bg1"/>
                </a:solidFill>
              </a:defRPr>
            </a:lvl5pPr>
          </a:lstStyle>
          <a:p>
            <a:pPr lvl="0"/>
            <a:r>
              <a:rPr lang="en-US"/>
              <a:t>Click to edit Master text styles</a:t>
            </a:r>
          </a:p>
        </p:txBody>
      </p:sp>
      <p:sp>
        <p:nvSpPr>
          <p:cNvPr id="4" name="Text Placeholder 3"/>
          <p:cNvSpPr>
            <a:spLocks noGrp="1"/>
          </p:cNvSpPr>
          <p:nvPr>
            <p:ph type="body" sz="quarter" idx="15"/>
          </p:nvPr>
        </p:nvSpPr>
        <p:spPr>
          <a:xfrm>
            <a:off x="4158570" y="4773212"/>
            <a:ext cx="4476750" cy="201216"/>
          </a:xfrm>
        </p:spPr>
        <p:txBody>
          <a:bodyPr>
            <a:noAutofit/>
          </a:bodyPr>
          <a:lstStyle>
            <a:lvl1pPr marL="0" indent="0" algn="r">
              <a:buNone/>
              <a:defRPr sz="900">
                <a:solidFill>
                  <a:schemeClr val="accent5"/>
                </a:solidFill>
              </a:defRPr>
            </a:lvl1pPr>
          </a:lstStyle>
          <a:p>
            <a:pPr lvl="0"/>
            <a:r>
              <a:rPr lang="en-US"/>
              <a:t>Click to edit Master text styles</a:t>
            </a:r>
          </a:p>
        </p:txBody>
      </p:sp>
      <p:sp>
        <p:nvSpPr>
          <p:cNvPr id="10" name="Slide Number Placeholder 5"/>
          <p:cNvSpPr>
            <a:spLocks noGrp="1"/>
          </p:cNvSpPr>
          <p:nvPr>
            <p:ph type="sldNum" sz="quarter" idx="4"/>
          </p:nvPr>
        </p:nvSpPr>
        <p:spPr>
          <a:xfrm>
            <a:off x="6958693" y="4767264"/>
            <a:ext cx="2057400" cy="273844"/>
          </a:xfrm>
          <a:prstGeom prst="rect">
            <a:avLst/>
          </a:prstGeom>
        </p:spPr>
        <p:txBody>
          <a:bodyPr vert="horz" lIns="91440" tIns="45720" rIns="91440" bIns="45720" rtlCol="0" anchor="ctr"/>
          <a:lstStyle>
            <a:lvl1pPr algn="r">
              <a:defRPr sz="675">
                <a:solidFill>
                  <a:schemeClr val="tx1">
                    <a:tint val="75000"/>
                  </a:schemeClr>
                </a:solidFill>
                <a:latin typeface="Avenir Book" charset="0"/>
                <a:ea typeface="Avenir Book" charset="0"/>
                <a:cs typeface="Avenir Book" charset="0"/>
              </a:defRPr>
            </a:lvl1pPr>
          </a:lstStyle>
          <a:p>
            <a:fld id="{82AEA107-C900-3B4B-8F0F-72A19A6B70A9}" type="slidenum">
              <a:rPr lang="en-US" smtClean="0"/>
              <a:pPr/>
              <a:t>‹#›</a:t>
            </a:fld>
            <a:endParaRPr lang="en-US"/>
          </a:p>
        </p:txBody>
      </p:sp>
    </p:spTree>
    <p:extLst>
      <p:ext uri="{BB962C8B-B14F-4D97-AF65-F5344CB8AC3E}">
        <p14:creationId xmlns:p14="http://schemas.microsoft.com/office/powerpoint/2010/main" val="1210063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normAutofit/>
          </a:bodyPr>
          <a:lstStyle>
            <a:lvl1pPr>
              <a:defRPr sz="33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bg1">
                    <a:lumMod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Tree>
    <p:extLst>
      <p:ext uri="{BB962C8B-B14F-4D97-AF65-F5344CB8AC3E}">
        <p14:creationId xmlns:p14="http://schemas.microsoft.com/office/powerpoint/2010/main" val="860485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EA107-C900-3B4B-8F0F-72A19A6B70A9}" type="slidenum">
              <a:rPr lang="en-US" smtClean="0"/>
              <a:t>‹#›</a:t>
            </a:fld>
            <a:endParaRPr lang="en-US"/>
          </a:p>
        </p:txBody>
      </p:sp>
    </p:spTree>
    <p:extLst>
      <p:ext uri="{BB962C8B-B14F-4D97-AF65-F5344CB8AC3E}">
        <p14:creationId xmlns:p14="http://schemas.microsoft.com/office/powerpoint/2010/main" val="102411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userDrawn="1"/>
        </p:nvSpPr>
        <p:spPr>
          <a:xfrm>
            <a:off x="1" y="6875"/>
            <a:ext cx="915087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TopGrad.png"/>
          <p:cNvPicPr>
            <a:picLocks noChangeAspect="1"/>
          </p:cNvPicPr>
          <p:nvPr userDrawn="1"/>
        </p:nvPicPr>
        <p:blipFill rotWithShape="1">
          <a:blip r:embed="rId2" cstate="email">
            <a:extLst>
              <a:ext uri="{28A0092B-C50C-407E-A947-70E740481C1C}">
                <a14:useLocalDpi xmlns:a14="http://schemas.microsoft.com/office/drawing/2010/main"/>
              </a:ext>
            </a:extLst>
          </a:blip>
          <a:srcRect t="1139"/>
          <a:stretch/>
        </p:blipFill>
        <p:spPr>
          <a:xfrm>
            <a:off x="0" y="2"/>
            <a:ext cx="9144000" cy="1416887"/>
          </a:xfrm>
          <a:prstGeom prst="rect">
            <a:avLst/>
          </a:prstGeom>
        </p:spPr>
      </p:pic>
      <p:sp>
        <p:nvSpPr>
          <p:cNvPr id="2" name="Title 1"/>
          <p:cNvSpPr>
            <a:spLocks noGrp="1"/>
          </p:cNvSpPr>
          <p:nvPr>
            <p:ph type="title"/>
          </p:nvPr>
        </p:nvSpPr>
        <p:spPr/>
        <p:txBody>
          <a:bodyPr>
            <a:normAutofit/>
          </a:bodyPr>
          <a:lstStyle>
            <a:lvl1pPr>
              <a:defRPr sz="2200">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732" y="4839603"/>
            <a:ext cx="870857" cy="146716"/>
          </a:xfrm>
          <a:prstGeom prst="rect">
            <a:avLst/>
          </a:prstGeom>
        </p:spPr>
      </p:pic>
    </p:spTree>
    <p:extLst>
      <p:ext uri="{BB962C8B-B14F-4D97-AF65-F5344CB8AC3E}">
        <p14:creationId xmlns:p14="http://schemas.microsoft.com/office/powerpoint/2010/main" val="1577078534"/>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5" y="1260872"/>
            <a:ext cx="3887391" cy="617934"/>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5"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EA107-C900-3B4B-8F0F-72A19A6B70A9}" type="slidenum">
              <a:rPr lang="en-US" smtClean="0"/>
              <a:t>‹#›</a:t>
            </a:fld>
            <a:endParaRPr lang="en-US"/>
          </a:p>
        </p:txBody>
      </p:sp>
    </p:spTree>
    <p:extLst>
      <p:ext uri="{BB962C8B-B14F-4D97-AF65-F5344CB8AC3E}">
        <p14:creationId xmlns:p14="http://schemas.microsoft.com/office/powerpoint/2010/main" val="183508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EA107-C900-3B4B-8F0F-72A19A6B70A9}" type="slidenum">
              <a:rPr lang="en-US" smtClean="0"/>
              <a:t>‹#›</a:t>
            </a:fld>
            <a:endParaRPr lang="en-US"/>
          </a:p>
        </p:txBody>
      </p:sp>
    </p:spTree>
    <p:extLst>
      <p:ext uri="{BB962C8B-B14F-4D97-AF65-F5344CB8AC3E}">
        <p14:creationId xmlns:p14="http://schemas.microsoft.com/office/powerpoint/2010/main" val="435077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Rectangle 5"/>
          <p:cNvSpPr/>
          <p:nvPr userDrawn="1"/>
        </p:nvSpPr>
        <p:spPr>
          <a:xfrm>
            <a:off x="-1827" y="6877"/>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TopGrad.png"/>
          <p:cNvPicPr>
            <a:picLocks noChangeAspect="1"/>
          </p:cNvPicPr>
          <p:nvPr/>
        </p:nvPicPr>
        <p:blipFill rotWithShape="1">
          <a:blip r:embed="rId2" cstate="email">
            <a:extLst>
              <a:ext uri="{28A0092B-C50C-407E-A947-70E740481C1C}">
                <a14:useLocalDpi xmlns:a14="http://schemas.microsoft.com/office/drawing/2010/main"/>
              </a:ext>
            </a:extLst>
          </a:blip>
          <a:srcRect t="1139"/>
          <a:stretch/>
        </p:blipFill>
        <p:spPr>
          <a:xfrm>
            <a:off x="0" y="2"/>
            <a:ext cx="9144000" cy="1416887"/>
          </a:xfrm>
          <a:prstGeom prst="rect">
            <a:avLst/>
          </a:prstGeom>
        </p:spPr>
      </p:pic>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EA107-C900-3B4B-8F0F-72A19A6B70A9}" type="slidenum">
              <a:rPr lang="en-US" smtClean="0"/>
              <a:pPr/>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732" y="4839603"/>
            <a:ext cx="870857" cy="146716"/>
          </a:xfrm>
          <a:prstGeom prst="rect">
            <a:avLst/>
          </a:prstGeom>
        </p:spPr>
      </p:pic>
    </p:spTree>
    <p:extLst>
      <p:ext uri="{BB962C8B-B14F-4D97-AF65-F5344CB8AC3E}">
        <p14:creationId xmlns:p14="http://schemas.microsoft.com/office/powerpoint/2010/main" val="167522814"/>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EA107-C900-3B4B-8F0F-72A19A6B70A9}" type="slidenum">
              <a:rPr lang="en-US" smtClean="0"/>
              <a:t>‹#›</a:t>
            </a:fld>
            <a:endParaRPr lang="en-US"/>
          </a:p>
        </p:txBody>
      </p:sp>
    </p:spTree>
    <p:extLst>
      <p:ext uri="{BB962C8B-B14F-4D97-AF65-F5344CB8AC3E}">
        <p14:creationId xmlns:p14="http://schemas.microsoft.com/office/powerpoint/2010/main" val="204873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2"/>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EA107-C900-3B4B-8F0F-72A19A6B70A9}" type="slidenum">
              <a:rPr lang="en-US" smtClean="0"/>
              <a:t>‹#›</a:t>
            </a:fld>
            <a:endParaRPr lang="en-US"/>
          </a:p>
        </p:txBody>
      </p:sp>
    </p:spTree>
    <p:extLst>
      <p:ext uri="{BB962C8B-B14F-4D97-AF65-F5344CB8AC3E}">
        <p14:creationId xmlns:p14="http://schemas.microsoft.com/office/powerpoint/2010/main" val="895670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72"/>
            <a:ext cx="4629150" cy="3655219"/>
          </a:xfrm>
        </p:spPr>
        <p:txBody>
          <a:bodyPr anchor="t"/>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EA107-C900-3B4B-8F0F-72A19A6B70A9}" type="slidenum">
              <a:rPr lang="en-US" smtClean="0"/>
              <a:t>‹#›</a:t>
            </a:fld>
            <a:endParaRPr lang="en-US"/>
          </a:p>
        </p:txBody>
      </p:sp>
    </p:spTree>
    <p:extLst>
      <p:ext uri="{BB962C8B-B14F-4D97-AF65-F5344CB8AC3E}">
        <p14:creationId xmlns:p14="http://schemas.microsoft.com/office/powerpoint/2010/main" val="1819967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Tree>
    <p:extLst>
      <p:ext uri="{BB962C8B-B14F-4D97-AF65-F5344CB8AC3E}">
        <p14:creationId xmlns:p14="http://schemas.microsoft.com/office/powerpoint/2010/main" val="1591902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6"/>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5" y="273846"/>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Tree>
    <p:extLst>
      <p:ext uri="{BB962C8B-B14F-4D97-AF65-F5344CB8AC3E}">
        <p14:creationId xmlns:p14="http://schemas.microsoft.com/office/powerpoint/2010/main" val="17572701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7_THANK YOU">
    <p:spTree>
      <p:nvGrpSpPr>
        <p:cNvPr id="1" name=""/>
        <p:cNvGrpSpPr/>
        <p:nvPr/>
      </p:nvGrpSpPr>
      <p:grpSpPr>
        <a:xfrm>
          <a:off x="0" y="0"/>
          <a:ext cx="0" cy="0"/>
          <a:chOff x="0" y="0"/>
          <a:chExt cx="0" cy="0"/>
        </a:xfrm>
      </p:grpSpPr>
      <p:pic>
        <p:nvPicPr>
          <p:cNvPr id="7" name="Picture 6" descr="Color_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6" y="0"/>
            <a:ext cx="9144000" cy="5150375"/>
          </a:xfrm>
          <a:prstGeom prst="rect">
            <a:avLst/>
          </a:prstGeom>
        </p:spPr>
      </p:pic>
      <p:sp>
        <p:nvSpPr>
          <p:cNvPr id="14" name="Content Placeholder 3"/>
          <p:cNvSpPr txBox="1">
            <a:spLocks/>
          </p:cNvSpPr>
          <p:nvPr userDrawn="1"/>
        </p:nvSpPr>
        <p:spPr>
          <a:xfrm>
            <a:off x="0" y="1995440"/>
            <a:ext cx="9144000" cy="83457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b="0" i="0">
                <a:solidFill>
                  <a:schemeClr val="bg1"/>
                </a:solidFill>
                <a:latin typeface="Helvetica Light" charset="0"/>
                <a:cs typeface="Helvetica Light" charset="0"/>
              </a:rPr>
              <a:t>THANK YOU</a:t>
            </a:r>
          </a:p>
        </p:txBody>
      </p:sp>
      <p:sp>
        <p:nvSpPr>
          <p:cNvPr id="15" name="Shape 106"/>
          <p:cNvSpPr/>
          <p:nvPr userDrawn="1"/>
        </p:nvSpPr>
        <p:spPr>
          <a:xfrm>
            <a:off x="4397025" y="2831476"/>
            <a:ext cx="344308" cy="294698"/>
          </a:xfrm>
          <a:prstGeom prst="heart">
            <a:avLst/>
          </a:prstGeom>
          <a:solidFill>
            <a:schemeClr val="bg1"/>
          </a:solidFill>
          <a:ln w="28575" cap="flat" cmpd="sng">
            <a:noFill/>
            <a:prstDash val="solid"/>
            <a:round/>
            <a:headEnd type="none" w="med" len="med"/>
            <a:tailEnd type="none" w="med" len="med"/>
          </a:ln>
        </p:spPr>
        <p:txBody>
          <a:bodyPr lIns="91425" tIns="91425" rIns="91425" bIns="91425" anchor="ctr" anchorCtr="0">
            <a:noAutofit/>
          </a:bodyPr>
          <a:lstStyle/>
          <a:p>
            <a:pPr algn="ctr">
              <a:spcBef>
                <a:spcPts val="0"/>
              </a:spcBef>
              <a:buNone/>
            </a:pPr>
            <a:endParaRPr>
              <a:solidFill>
                <a:srgbClr val="FE8A02"/>
              </a:solidFill>
            </a:endParaRPr>
          </a:p>
        </p:txBody>
      </p:sp>
    </p:spTree>
    <p:extLst>
      <p:ext uri="{BB962C8B-B14F-4D97-AF65-F5344CB8AC3E}">
        <p14:creationId xmlns:p14="http://schemas.microsoft.com/office/powerpoint/2010/main" val="9627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Subtitl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562" y="475751"/>
            <a:ext cx="8338876" cy="662496"/>
          </a:xfrm>
        </p:spPr>
        <p:txBody>
          <a:bodyPr/>
          <a:lstStyle/>
          <a:p>
            <a:r>
              <a:rPr lang="en-US"/>
              <a:t>Click to edit Master title style</a:t>
            </a:r>
          </a:p>
        </p:txBody>
      </p:sp>
      <p:sp>
        <p:nvSpPr>
          <p:cNvPr id="3" name="Content Placeholder 2"/>
          <p:cNvSpPr>
            <a:spLocks noGrp="1"/>
          </p:cNvSpPr>
          <p:nvPr>
            <p:ph idx="1"/>
          </p:nvPr>
        </p:nvSpPr>
        <p:spPr>
          <a:xfrm>
            <a:off x="402562" y="1284853"/>
            <a:ext cx="8338876"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
        <p:nvSpPr>
          <p:cNvPr id="7" name="Text Placeholder 6"/>
          <p:cNvSpPr>
            <a:spLocks noGrp="1"/>
          </p:cNvSpPr>
          <p:nvPr>
            <p:ph type="body" sz="quarter" idx="13"/>
          </p:nvPr>
        </p:nvSpPr>
        <p:spPr>
          <a:xfrm>
            <a:off x="106938" y="32418"/>
            <a:ext cx="8741438" cy="527447"/>
          </a:xfrm>
        </p:spPr>
        <p:txBody>
          <a:bodyPr anchor="ctr">
            <a:normAutofit/>
          </a:bodyPr>
          <a:lstStyle>
            <a:lvl1pPr marL="0" indent="0">
              <a:buNone/>
              <a:defRPr sz="1600">
                <a:solidFill>
                  <a:schemeClr val="bg1">
                    <a:lumMod val="65000"/>
                  </a:schemeClr>
                </a:solidFill>
              </a:defRPr>
            </a:lvl1pPr>
          </a:lstStyle>
          <a:p>
            <a:pPr lvl="0"/>
            <a:r>
              <a:rPr lang="en-US"/>
              <a:t>Click to edit Master text styles</a:t>
            </a:r>
          </a:p>
        </p:txBody>
      </p:sp>
    </p:spTree>
    <p:extLst>
      <p:ext uri="{BB962C8B-B14F-4D97-AF65-F5344CB8AC3E}">
        <p14:creationId xmlns:p14="http://schemas.microsoft.com/office/powerpoint/2010/main" val="67480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wo Column 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2562" y="1099798"/>
            <a:ext cx="402336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
        <p:nvSpPr>
          <p:cNvPr id="8" name="Text Placeholder 7"/>
          <p:cNvSpPr>
            <a:spLocks noGrp="1"/>
          </p:cNvSpPr>
          <p:nvPr>
            <p:ph type="body" sz="quarter" idx="13"/>
          </p:nvPr>
        </p:nvSpPr>
        <p:spPr>
          <a:xfrm>
            <a:off x="4718078" y="1098947"/>
            <a:ext cx="4023360" cy="3264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38057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hree Column 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02564" y="1099798"/>
            <a:ext cx="2485781" cy="3263504"/>
          </a:xfrm>
        </p:spPr>
        <p:txBody>
          <a:bodyPr>
            <a:normAutofit/>
          </a:bodyPr>
          <a:lstStyle>
            <a:lvl1pPr marL="0" indent="0">
              <a:buNone/>
              <a:defRPr sz="1050">
                <a:solidFill>
                  <a:schemeClr val="bg1"/>
                </a:solidFill>
              </a:defRPr>
            </a:lvl1pPr>
            <a:lvl2pPr marL="0">
              <a:buClr>
                <a:schemeClr val="accent5"/>
              </a:buClr>
              <a:defRPr sz="900">
                <a:solidFill>
                  <a:schemeClr val="bg1">
                    <a:lumMod val="65000"/>
                  </a:schemeClr>
                </a:solidFill>
              </a:defRPr>
            </a:lvl2pPr>
            <a:lvl3pPr marL="342884">
              <a:buClr>
                <a:schemeClr val="accent5"/>
              </a:buClr>
              <a:defRPr sz="900">
                <a:solidFill>
                  <a:schemeClr val="bg1">
                    <a:lumMod val="65000"/>
                  </a:schemeClr>
                </a:solidFill>
              </a:defRPr>
            </a:lvl3pPr>
            <a:lvl4pPr marL="514325">
              <a:buClr>
                <a:schemeClr val="accent5"/>
              </a:buClr>
              <a:defRPr sz="825">
                <a:solidFill>
                  <a:schemeClr val="bg1">
                    <a:lumMod val="65000"/>
                  </a:schemeClr>
                </a:solidFill>
              </a:defRPr>
            </a:lvl4pPr>
            <a:lvl5pPr marL="857207">
              <a:buClr>
                <a:schemeClr val="accent5"/>
              </a:buClr>
              <a:defRPr sz="825">
                <a:solidFill>
                  <a:schemeClr val="bg1">
                    <a:lumMod val="6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
        <p:nvSpPr>
          <p:cNvPr id="10" name="Content Placeholder 2"/>
          <p:cNvSpPr>
            <a:spLocks noGrp="1"/>
          </p:cNvSpPr>
          <p:nvPr>
            <p:ph idx="13"/>
          </p:nvPr>
        </p:nvSpPr>
        <p:spPr>
          <a:xfrm>
            <a:off x="6255662" y="1099798"/>
            <a:ext cx="2485781" cy="3263504"/>
          </a:xfrm>
        </p:spPr>
        <p:txBody>
          <a:bodyPr>
            <a:normAutofit/>
          </a:bodyPr>
          <a:lstStyle>
            <a:lvl1pPr marL="0" indent="0">
              <a:buNone/>
              <a:defRPr sz="1050">
                <a:solidFill>
                  <a:schemeClr val="bg1"/>
                </a:solidFill>
              </a:defRPr>
            </a:lvl1pPr>
            <a:lvl2pPr marL="0">
              <a:buClr>
                <a:schemeClr val="accent5"/>
              </a:buClr>
              <a:defRPr sz="900">
                <a:solidFill>
                  <a:schemeClr val="bg1">
                    <a:lumMod val="65000"/>
                  </a:schemeClr>
                </a:solidFill>
              </a:defRPr>
            </a:lvl2pPr>
            <a:lvl3pPr marL="342884">
              <a:buClr>
                <a:schemeClr val="accent5"/>
              </a:buClr>
              <a:defRPr sz="900">
                <a:solidFill>
                  <a:schemeClr val="bg1">
                    <a:lumMod val="65000"/>
                  </a:schemeClr>
                </a:solidFill>
              </a:defRPr>
            </a:lvl3pPr>
            <a:lvl4pPr marL="514325">
              <a:buClr>
                <a:schemeClr val="accent5"/>
              </a:buClr>
              <a:defRPr sz="825">
                <a:solidFill>
                  <a:schemeClr val="bg1">
                    <a:lumMod val="65000"/>
                  </a:schemeClr>
                </a:solidFill>
              </a:defRPr>
            </a:lvl4pPr>
            <a:lvl5pPr marL="857207">
              <a:buClr>
                <a:schemeClr val="accent5"/>
              </a:buClr>
              <a:defRPr sz="825">
                <a:solidFill>
                  <a:schemeClr val="bg1">
                    <a:lumMod val="6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3329115" y="1099798"/>
            <a:ext cx="2485781" cy="3263504"/>
          </a:xfrm>
        </p:spPr>
        <p:txBody>
          <a:bodyPr>
            <a:normAutofit/>
          </a:bodyPr>
          <a:lstStyle>
            <a:lvl1pPr marL="0" indent="0">
              <a:buNone/>
              <a:defRPr sz="1050">
                <a:solidFill>
                  <a:schemeClr val="bg1"/>
                </a:solidFill>
              </a:defRPr>
            </a:lvl1pPr>
            <a:lvl2pPr marL="0">
              <a:buClr>
                <a:schemeClr val="accent5"/>
              </a:buClr>
              <a:defRPr sz="900">
                <a:solidFill>
                  <a:schemeClr val="bg1">
                    <a:lumMod val="65000"/>
                  </a:schemeClr>
                </a:solidFill>
              </a:defRPr>
            </a:lvl2pPr>
            <a:lvl3pPr marL="342884">
              <a:buClr>
                <a:schemeClr val="accent5"/>
              </a:buClr>
              <a:defRPr sz="900">
                <a:solidFill>
                  <a:schemeClr val="bg1">
                    <a:lumMod val="65000"/>
                  </a:schemeClr>
                </a:solidFill>
              </a:defRPr>
            </a:lvl3pPr>
            <a:lvl4pPr marL="514325">
              <a:buClr>
                <a:schemeClr val="accent5"/>
              </a:buClr>
              <a:defRPr sz="825">
                <a:solidFill>
                  <a:schemeClr val="bg1">
                    <a:lumMod val="65000"/>
                  </a:schemeClr>
                </a:solidFill>
              </a:defRPr>
            </a:lvl4pPr>
            <a:lvl5pPr marL="857207">
              <a:buClr>
                <a:schemeClr val="accent5"/>
              </a:buClr>
              <a:defRPr sz="825">
                <a:solidFill>
                  <a:schemeClr val="bg1">
                    <a:lumMod val="6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527203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562" y="290696"/>
            <a:ext cx="4169438" cy="662496"/>
          </a:xfrm>
        </p:spPr>
        <p:txBody>
          <a:bodyPr>
            <a:normAutofit/>
          </a:bodyPr>
          <a:lstStyle>
            <a:lvl1pPr>
              <a:defRPr sz="2200"/>
            </a:lvl1pPr>
          </a:lstStyle>
          <a:p>
            <a:r>
              <a:rPr lang="en-US"/>
              <a:t>Click to edit Master title style</a:t>
            </a:r>
          </a:p>
        </p:txBody>
      </p:sp>
      <p:sp>
        <p:nvSpPr>
          <p:cNvPr id="3" name="Content Placeholder 2"/>
          <p:cNvSpPr>
            <a:spLocks noGrp="1"/>
          </p:cNvSpPr>
          <p:nvPr>
            <p:ph idx="1"/>
          </p:nvPr>
        </p:nvSpPr>
        <p:spPr>
          <a:xfrm>
            <a:off x="402562" y="1842748"/>
            <a:ext cx="4169438" cy="786152"/>
          </a:xfrm>
        </p:spPr>
        <p:txBody>
          <a:bodyPr>
            <a:normAutofit/>
          </a:bodyPr>
          <a:lstStyle>
            <a:lvl1pPr marL="0" indent="0">
              <a:buNone/>
              <a:defRPr sz="2400">
                <a:solidFill>
                  <a:schemeClr val="bg1"/>
                </a:solidFill>
                <a:latin typeface="Proforma Book" charset="0"/>
                <a:ea typeface="Proforma Book" charset="0"/>
                <a:cs typeface="Proforma Book" charset="0"/>
              </a:defRPr>
            </a:lvl1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
        <p:nvSpPr>
          <p:cNvPr id="7" name="Picture Placeholder 6"/>
          <p:cNvSpPr>
            <a:spLocks noGrp="1"/>
          </p:cNvSpPr>
          <p:nvPr>
            <p:ph type="pic" sz="quarter" idx="13" hasCustomPrompt="1"/>
          </p:nvPr>
        </p:nvSpPr>
        <p:spPr>
          <a:xfrm>
            <a:off x="4572000" y="0"/>
            <a:ext cx="4572000" cy="5143500"/>
          </a:xfrm>
        </p:spPr>
        <p:txBody>
          <a:bodyPr anchor="ctr"/>
          <a:lstStyle>
            <a:lvl1pPr marL="0" indent="0" algn="ctr">
              <a:buNone/>
              <a:defRPr/>
            </a:lvl1pPr>
          </a:lstStyle>
          <a:p>
            <a:r>
              <a:rPr lang="en-US"/>
              <a:t>PLACE IMAGE HERE</a:t>
            </a:r>
          </a:p>
        </p:txBody>
      </p:sp>
      <p:sp>
        <p:nvSpPr>
          <p:cNvPr id="8" name="Text Placeholder 7"/>
          <p:cNvSpPr>
            <a:spLocks noGrp="1"/>
          </p:cNvSpPr>
          <p:nvPr>
            <p:ph type="body" sz="quarter" idx="14"/>
          </p:nvPr>
        </p:nvSpPr>
        <p:spPr>
          <a:xfrm>
            <a:off x="403225" y="2628903"/>
            <a:ext cx="4168775" cy="669131"/>
          </a:xfrm>
        </p:spPr>
        <p:txBody>
          <a:bodyPr>
            <a:normAutofit/>
          </a:bodyPr>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80881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018" y="1502230"/>
            <a:ext cx="3864638" cy="2139044"/>
          </a:xfrm>
        </p:spPr>
        <p:txBody>
          <a:bodyPr anchor="ctr">
            <a:normAutofit/>
          </a:bodyPr>
          <a:lstStyle>
            <a:lvl1pPr marL="0" indent="0" algn="ctr">
              <a:buNone/>
              <a:defRPr sz="2400" b="0" i="0">
                <a:latin typeface="Helvetica Light" charset="0"/>
                <a:ea typeface="Helvetica Light" charset="0"/>
                <a:cs typeface="Helvetica Light" charset="0"/>
              </a:defRPr>
            </a:lvl1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EA107-C900-3B4B-8F0F-72A19A6B70A9}" type="slidenum">
              <a:rPr lang="en-US" smtClean="0"/>
              <a:t>‹#›</a:t>
            </a:fld>
            <a:endParaRPr lang="en-US"/>
          </a:p>
        </p:txBody>
      </p:sp>
      <p:sp>
        <p:nvSpPr>
          <p:cNvPr id="7" name="Picture Placeholder 6"/>
          <p:cNvSpPr>
            <a:spLocks noGrp="1"/>
          </p:cNvSpPr>
          <p:nvPr>
            <p:ph type="pic" sz="quarter" idx="13" hasCustomPrompt="1"/>
          </p:nvPr>
        </p:nvSpPr>
        <p:spPr>
          <a:xfrm>
            <a:off x="4572000" y="0"/>
            <a:ext cx="4572000" cy="5143500"/>
          </a:xfrm>
        </p:spPr>
        <p:txBody>
          <a:bodyPr anchor="ctr"/>
          <a:lstStyle>
            <a:lvl1pPr marL="0" indent="0" algn="ctr">
              <a:buNone/>
              <a:defRPr/>
            </a:lvl1pPr>
          </a:lstStyle>
          <a:p>
            <a:r>
              <a:rPr lang="en-US"/>
              <a:t>PLACE IMAGE HERE</a:t>
            </a:r>
          </a:p>
        </p:txBody>
      </p:sp>
    </p:spTree>
    <p:extLst>
      <p:ext uri="{BB962C8B-B14F-4D97-AF65-F5344CB8AC3E}">
        <p14:creationId xmlns:p14="http://schemas.microsoft.com/office/powerpoint/2010/main" val="2038500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50">
            <a:extLst>
              <a:ext uri="{28A0092B-C50C-407E-A947-70E740481C1C}">
                <a14:useLocalDpi xmlns:a14="http://schemas.microsoft.com/office/drawing/2010/main" val="0"/>
              </a:ext>
            </a:extLst>
          </a:blip>
          <a:stretch>
            <a:fillRect/>
          </a:stretch>
        </p:blipFill>
        <p:spPr>
          <a:xfrm>
            <a:off x="0" y="-1"/>
            <a:ext cx="9144000" cy="5143501"/>
          </a:xfrm>
          <a:prstGeom prst="rect">
            <a:avLst/>
          </a:prstGeom>
        </p:spPr>
      </p:pic>
      <p:pic>
        <p:nvPicPr>
          <p:cNvPr id="7" name="Picture 6"/>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0" y="2792"/>
            <a:ext cx="9144000" cy="5143501"/>
          </a:xfrm>
          <a:prstGeom prst="rect">
            <a:avLst/>
          </a:prstGeom>
        </p:spPr>
      </p:pic>
      <p:sp>
        <p:nvSpPr>
          <p:cNvPr id="2" name="Title Placeholder 1"/>
          <p:cNvSpPr>
            <a:spLocks noGrp="1"/>
          </p:cNvSpPr>
          <p:nvPr>
            <p:ph type="title"/>
          </p:nvPr>
        </p:nvSpPr>
        <p:spPr>
          <a:xfrm>
            <a:off x="402562" y="290696"/>
            <a:ext cx="8338876" cy="6624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02562" y="1099798"/>
            <a:ext cx="8338876"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b="0" i="0">
                <a:solidFill>
                  <a:schemeClr val="tx1">
                    <a:tint val="75000"/>
                  </a:schemeClr>
                </a:solidFill>
                <a:latin typeface="Helvetica Light" charset="0"/>
                <a:ea typeface="Helvetica Light" charset="0"/>
                <a:cs typeface="Helvetica Light" charset="0"/>
              </a:defRPr>
            </a:lvl1pPr>
          </a:lstStyle>
          <a:p>
            <a:endParaRPr lang="en-US"/>
          </a:p>
        </p:txBody>
      </p:sp>
      <p:sp>
        <p:nvSpPr>
          <p:cNvPr id="6" name="Slide Number Placeholder 5"/>
          <p:cNvSpPr>
            <a:spLocks noGrp="1"/>
          </p:cNvSpPr>
          <p:nvPr>
            <p:ph type="sldNum" sz="quarter" idx="4"/>
          </p:nvPr>
        </p:nvSpPr>
        <p:spPr>
          <a:xfrm>
            <a:off x="6958693" y="4767264"/>
            <a:ext cx="2057400" cy="273844"/>
          </a:xfrm>
          <a:prstGeom prst="rect">
            <a:avLst/>
          </a:prstGeom>
        </p:spPr>
        <p:txBody>
          <a:bodyPr vert="horz" lIns="91440" tIns="45720" rIns="91440" bIns="45720" rtlCol="0" anchor="ctr"/>
          <a:lstStyle>
            <a:lvl1pPr algn="r">
              <a:defRPr sz="675" b="0" i="0">
                <a:solidFill>
                  <a:schemeClr val="tx1">
                    <a:tint val="75000"/>
                  </a:schemeClr>
                </a:solidFill>
                <a:latin typeface="Helvetica Light" charset="0"/>
                <a:ea typeface="Helvetica Light" charset="0"/>
                <a:cs typeface="Helvetica Light" charset="0"/>
              </a:defRPr>
            </a:lvl1pPr>
          </a:lstStyle>
          <a:p>
            <a:fld id="{82AEA107-C900-3B4B-8F0F-72A19A6B70A9}" type="slidenum">
              <a:rPr lang="en-US" smtClean="0"/>
              <a:pPr/>
              <a:t>‹#›</a:t>
            </a:fld>
            <a:endParaRPr lang="en-US"/>
          </a:p>
        </p:txBody>
      </p:sp>
      <p:pic>
        <p:nvPicPr>
          <p:cNvPr id="15" name="Picture 14"/>
          <p:cNvPicPr>
            <a:picLocks noChangeAspect="1"/>
          </p:cNvPicPr>
          <p:nvPr userDrawn="1"/>
        </p:nvPicPr>
        <p:blipFill>
          <a:blip r:embed="rId51">
            <a:extLst>
              <a:ext uri="{28A0092B-C50C-407E-A947-70E740481C1C}">
                <a14:useLocalDpi xmlns:a14="http://schemas.microsoft.com/office/drawing/2010/main" val="0"/>
              </a:ext>
            </a:extLst>
          </a:blip>
          <a:stretch>
            <a:fillRect/>
          </a:stretch>
        </p:blipFill>
        <p:spPr>
          <a:xfrm>
            <a:off x="249732" y="4839603"/>
            <a:ext cx="870857" cy="146716"/>
          </a:xfrm>
          <a:prstGeom prst="rect">
            <a:avLst/>
          </a:prstGeom>
        </p:spPr>
      </p:pic>
    </p:spTree>
    <p:extLst>
      <p:ext uri="{BB962C8B-B14F-4D97-AF65-F5344CB8AC3E}">
        <p14:creationId xmlns:p14="http://schemas.microsoft.com/office/powerpoint/2010/main" val="1220859850"/>
      </p:ext>
    </p:extLst>
  </p:cSld>
  <p:clrMap bg1="lt1" tx1="dk1" bg2="lt2" tx2="dk2" accent1="accent1" accent2="accent2" accent3="accent3" accent4="accent4" accent5="accent5" accent6="accent6" hlink="hlink" folHlink="folHlink"/>
  <p:sldLayoutIdLst>
    <p:sldLayoutId id="2147483817" r:id="rId1"/>
    <p:sldLayoutId id="2147483866" r:id="rId2"/>
    <p:sldLayoutId id="2147483818" r:id="rId3"/>
    <p:sldLayoutId id="2147483826" r:id="rId4"/>
    <p:sldLayoutId id="2147483819" r:id="rId5"/>
    <p:sldLayoutId id="2147483820" r:id="rId6"/>
    <p:sldLayoutId id="2147483821" r:id="rId7"/>
    <p:sldLayoutId id="2147483822" r:id="rId8"/>
    <p:sldLayoutId id="2147483823" r:id="rId9"/>
    <p:sldLayoutId id="2147483824" r:id="rId10"/>
    <p:sldLayoutId id="2147483825" r:id="rId11"/>
    <p:sldLayoutId id="2147483860" r:id="rId12"/>
    <p:sldLayoutId id="2147483861" r:id="rId13"/>
    <p:sldLayoutId id="2147483862" r:id="rId14"/>
    <p:sldLayoutId id="2147483863" r:id="rId15"/>
    <p:sldLayoutId id="2147483827" r:id="rId16"/>
    <p:sldLayoutId id="2147483828" r:id="rId17"/>
    <p:sldLayoutId id="2147483829" r:id="rId18"/>
    <p:sldLayoutId id="2147483830" r:id="rId19"/>
    <p:sldLayoutId id="2147483831" r:id="rId20"/>
    <p:sldLayoutId id="2147483832" r:id="rId21"/>
    <p:sldLayoutId id="2147483833" r:id="rId22"/>
    <p:sldLayoutId id="2147483864" r:id="rId23"/>
    <p:sldLayoutId id="2147483834" r:id="rId24"/>
    <p:sldLayoutId id="2147483835" r:id="rId25"/>
    <p:sldLayoutId id="2147483836" r:id="rId26"/>
    <p:sldLayoutId id="2147483837" r:id="rId27"/>
    <p:sldLayoutId id="2147483838" r:id="rId28"/>
    <p:sldLayoutId id="2147483839" r:id="rId29"/>
    <p:sldLayoutId id="2147483840" r:id="rId30"/>
    <p:sldLayoutId id="2147483841" r:id="rId31"/>
    <p:sldLayoutId id="2147483842" r:id="rId32"/>
    <p:sldLayoutId id="2147483843" r:id="rId33"/>
    <p:sldLayoutId id="2147483844" r:id="rId34"/>
    <p:sldLayoutId id="2147483845" r:id="rId35"/>
    <p:sldLayoutId id="2147483846" r:id="rId36"/>
    <p:sldLayoutId id="2147483847" r:id="rId37"/>
    <p:sldLayoutId id="2147483848" r:id="rId38"/>
    <p:sldLayoutId id="2147483849" r:id="rId39"/>
    <p:sldLayoutId id="2147483850" r:id="rId40"/>
    <p:sldLayoutId id="2147483851" r:id="rId41"/>
    <p:sldLayoutId id="2147483852" r:id="rId42"/>
    <p:sldLayoutId id="2147483853" r:id="rId43"/>
    <p:sldLayoutId id="2147483854" r:id="rId44"/>
    <p:sldLayoutId id="2147483855" r:id="rId45"/>
    <p:sldLayoutId id="2147483856" r:id="rId46"/>
    <p:sldLayoutId id="2147483857" r:id="rId47"/>
    <p:sldLayoutId id="2147483858" r:id="rId48"/>
  </p:sldLayoutIdLst>
  <p:hf hdr="0" ftr="0" dt="0"/>
  <p:txStyles>
    <p:titleStyle>
      <a:lvl1pPr algn="l" defTabSz="685766" rtl="0" eaLnBrk="1" latinLnBrk="0" hangingPunct="1">
        <a:lnSpc>
          <a:spcPct val="100000"/>
        </a:lnSpc>
        <a:spcBef>
          <a:spcPct val="0"/>
        </a:spcBef>
        <a:buNone/>
        <a:defRPr sz="2200" b="0" i="0" kern="1200">
          <a:solidFill>
            <a:schemeClr val="bg1"/>
          </a:solidFill>
          <a:latin typeface="Helvetica Regular" charset="0"/>
          <a:ea typeface="Helvetica Regular" charset="0"/>
          <a:cs typeface="Helvetica Regular" charset="0"/>
        </a:defRPr>
      </a:lvl1pPr>
    </p:titleStyle>
    <p:bodyStyle>
      <a:lvl1pPr marL="171442" indent="-171442" algn="l" defTabSz="685766" rtl="0" eaLnBrk="1" latinLnBrk="0" hangingPunct="1">
        <a:lnSpc>
          <a:spcPct val="100000"/>
        </a:lnSpc>
        <a:spcBef>
          <a:spcPts val="750"/>
        </a:spcBef>
        <a:buClr>
          <a:schemeClr val="accent5"/>
        </a:buClr>
        <a:buFont typeface="Arial" panose="020B0604020202020204" pitchFamily="34" charset="0"/>
        <a:buChar char="•"/>
        <a:defRPr sz="2000" b="0" i="0" kern="1200">
          <a:solidFill>
            <a:schemeClr val="bg1">
              <a:lumMod val="75000"/>
            </a:schemeClr>
          </a:solidFill>
          <a:latin typeface="Helvetica Regular" charset="0"/>
          <a:ea typeface="Helvetica Regular" charset="0"/>
          <a:cs typeface="Helvetica Regular" charset="0"/>
        </a:defRPr>
      </a:lvl1pPr>
      <a:lvl2pPr marL="514325" indent="-171442" algn="l" defTabSz="685766" rtl="0" eaLnBrk="1" latinLnBrk="0" hangingPunct="1">
        <a:lnSpc>
          <a:spcPct val="100000"/>
        </a:lnSpc>
        <a:spcBef>
          <a:spcPts val="375"/>
        </a:spcBef>
        <a:buClr>
          <a:schemeClr val="accent5"/>
        </a:buClr>
        <a:buFont typeface="Arial" panose="020B0604020202020204" pitchFamily="34" charset="0"/>
        <a:buChar char="•"/>
        <a:defRPr sz="1600" b="0" i="0" kern="1200">
          <a:solidFill>
            <a:schemeClr val="bg1">
              <a:lumMod val="75000"/>
            </a:schemeClr>
          </a:solidFill>
          <a:latin typeface="Helvetica Regular" charset="0"/>
          <a:ea typeface="Helvetica Regular" charset="0"/>
          <a:cs typeface="Helvetica Regular" charset="0"/>
        </a:defRPr>
      </a:lvl2pPr>
      <a:lvl3pPr marL="857207" indent="-171442" algn="l" defTabSz="685766" rtl="0" eaLnBrk="1" latinLnBrk="0" hangingPunct="1">
        <a:lnSpc>
          <a:spcPct val="100000"/>
        </a:lnSpc>
        <a:spcBef>
          <a:spcPts val="375"/>
        </a:spcBef>
        <a:buClr>
          <a:schemeClr val="accent5"/>
        </a:buClr>
        <a:buFont typeface="Arial" panose="020B0604020202020204" pitchFamily="34" charset="0"/>
        <a:buChar char="•"/>
        <a:defRPr sz="1400" b="0" i="0" kern="1200">
          <a:solidFill>
            <a:schemeClr val="bg1">
              <a:lumMod val="75000"/>
            </a:schemeClr>
          </a:solidFill>
          <a:latin typeface="Helvetica Regular" charset="0"/>
          <a:ea typeface="Helvetica Regular" charset="0"/>
          <a:cs typeface="Helvetica Regular" charset="0"/>
        </a:defRPr>
      </a:lvl3pPr>
      <a:lvl4pPr marL="1200090" indent="-171442" algn="l" defTabSz="685766" rtl="0" eaLnBrk="1" latinLnBrk="0" hangingPunct="1">
        <a:lnSpc>
          <a:spcPct val="100000"/>
        </a:lnSpc>
        <a:spcBef>
          <a:spcPts val="375"/>
        </a:spcBef>
        <a:buClr>
          <a:schemeClr val="accent5"/>
        </a:buClr>
        <a:buFont typeface="Arial" panose="020B0604020202020204" pitchFamily="34" charset="0"/>
        <a:buChar char="•"/>
        <a:defRPr sz="1400" b="0" i="0" kern="1200">
          <a:solidFill>
            <a:schemeClr val="bg1">
              <a:lumMod val="75000"/>
            </a:schemeClr>
          </a:solidFill>
          <a:latin typeface="Helvetica Regular" charset="0"/>
          <a:ea typeface="Helvetica Regular" charset="0"/>
          <a:cs typeface="Helvetica Regular" charset="0"/>
        </a:defRPr>
      </a:lvl4pPr>
      <a:lvl5pPr marL="1542974" indent="-171442" algn="l" defTabSz="685766" rtl="0" eaLnBrk="1" latinLnBrk="0" hangingPunct="1">
        <a:lnSpc>
          <a:spcPct val="100000"/>
        </a:lnSpc>
        <a:spcBef>
          <a:spcPts val="375"/>
        </a:spcBef>
        <a:buClr>
          <a:schemeClr val="accent5"/>
        </a:buClr>
        <a:buFont typeface="Arial" panose="020B0604020202020204" pitchFamily="34" charset="0"/>
        <a:buChar char="•"/>
        <a:defRPr sz="1400" b="0" i="0" kern="1200">
          <a:solidFill>
            <a:schemeClr val="bg1">
              <a:lumMod val="75000"/>
            </a:schemeClr>
          </a:solidFill>
          <a:latin typeface="Helvetica Regular" charset="0"/>
          <a:ea typeface="Helvetica Regular" charset="0"/>
          <a:cs typeface="Helvetica Regular"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0625899-90B7-4839-A9B9-891390BA3A80}"/>
              </a:ext>
            </a:extLst>
          </p:cNvPr>
          <p:cNvSpPr>
            <a:spLocks noGrp="1"/>
          </p:cNvSpPr>
          <p:nvPr>
            <p:ph type="title"/>
          </p:nvPr>
        </p:nvSpPr>
        <p:spPr>
          <a:xfrm>
            <a:off x="402562" y="2873258"/>
            <a:ext cx="8338876" cy="662496"/>
          </a:xfrm>
        </p:spPr>
        <p:txBody>
          <a:bodyPr>
            <a:normAutofit fontScale="90000"/>
          </a:bodyPr>
          <a:lstStyle/>
          <a:p>
            <a:pPr algn="ctr"/>
            <a:r>
              <a:rPr lang="en-US" dirty="0"/>
              <a:t>Caring for Self and Others through the </a:t>
            </a:r>
            <a:br>
              <a:rPr lang="en-US" dirty="0"/>
            </a:br>
            <a:r>
              <a:rPr lang="en-US" dirty="0"/>
              <a:t>Seven Dimensions of Wellness</a:t>
            </a:r>
          </a:p>
        </p:txBody>
      </p:sp>
      <p:pic>
        <p:nvPicPr>
          <p:cNvPr id="5" name="Picture 4">
            <a:extLst>
              <a:ext uri="{FF2B5EF4-FFF2-40B4-BE49-F238E27FC236}">
                <a16:creationId xmlns:a16="http://schemas.microsoft.com/office/drawing/2014/main" id="{ECA4C4CB-6BA0-4FCD-9296-BEEEF76DD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666" y="778522"/>
            <a:ext cx="3666668" cy="1915834"/>
          </a:xfrm>
          <a:prstGeom prst="rect">
            <a:avLst/>
          </a:prstGeom>
          <a:noFill/>
        </p:spPr>
      </p:pic>
      <p:sp>
        <p:nvSpPr>
          <p:cNvPr id="4" name="Slide Number Placeholder 3">
            <a:extLst>
              <a:ext uri="{FF2B5EF4-FFF2-40B4-BE49-F238E27FC236}">
                <a16:creationId xmlns:a16="http://schemas.microsoft.com/office/drawing/2014/main" id="{6FB4D16C-509E-4311-AE9B-0F4CF0D9E177}"/>
              </a:ext>
            </a:extLst>
          </p:cNvPr>
          <p:cNvSpPr>
            <a:spLocks noGrp="1"/>
          </p:cNvSpPr>
          <p:nvPr>
            <p:ph type="sldNum" sz="quarter" idx="12"/>
          </p:nvPr>
        </p:nvSpPr>
        <p:spPr>
          <a:xfrm>
            <a:off x="6958693" y="4767264"/>
            <a:ext cx="2057400" cy="273844"/>
          </a:xfrm>
          <a:prstGeom prst="rect">
            <a:avLst/>
          </a:prstGeom>
        </p:spPr>
        <p:txBody>
          <a:bodyPr anchor="ctr">
            <a:normAutofit/>
          </a:bodyPr>
          <a:lstStyle/>
          <a:p>
            <a:pPr>
              <a:spcAft>
                <a:spcPts val="600"/>
              </a:spcAft>
            </a:pPr>
            <a:fld id="{82AEA107-C900-3B4B-8F0F-72A19A6B70A9}" type="slidenum">
              <a:rPr lang="en-US" sz="675" smtClean="0">
                <a:solidFill>
                  <a:schemeClr val="tx1">
                    <a:tint val="75000"/>
                  </a:schemeClr>
                </a:solidFill>
              </a:rPr>
              <a:pPr>
                <a:spcAft>
                  <a:spcPts val="600"/>
                </a:spcAft>
              </a:pPr>
              <a:t>1</a:t>
            </a:fld>
            <a:endParaRPr lang="en-US" sz="675">
              <a:solidFill>
                <a:schemeClr val="tx1">
                  <a:tint val="75000"/>
                </a:schemeClr>
              </a:solidFill>
            </a:endParaRPr>
          </a:p>
        </p:txBody>
      </p:sp>
      <p:sp>
        <p:nvSpPr>
          <p:cNvPr id="11" name="Subtitle 5">
            <a:extLst>
              <a:ext uri="{FF2B5EF4-FFF2-40B4-BE49-F238E27FC236}">
                <a16:creationId xmlns:a16="http://schemas.microsoft.com/office/drawing/2014/main" id="{7D888794-CF28-4396-AC6D-F708E6B74BD2}"/>
              </a:ext>
            </a:extLst>
          </p:cNvPr>
          <p:cNvSpPr txBox="1">
            <a:spLocks/>
          </p:cNvSpPr>
          <p:nvPr/>
        </p:nvSpPr>
        <p:spPr>
          <a:xfrm>
            <a:off x="685800" y="3815648"/>
            <a:ext cx="7772400" cy="417227"/>
          </a:xfrm>
          <a:prstGeom prst="rect">
            <a:avLst/>
          </a:prstGeom>
        </p:spPr>
        <p:txBody>
          <a:bodyPr>
            <a:normAutofit/>
          </a:bodyPr>
          <a:lstStyle>
            <a:lvl1pPr marL="171442" indent="-171442" algn="l" defTabSz="685766" rtl="0" eaLnBrk="1" latinLnBrk="0" hangingPunct="1">
              <a:lnSpc>
                <a:spcPct val="100000"/>
              </a:lnSpc>
              <a:spcBef>
                <a:spcPts val="750"/>
              </a:spcBef>
              <a:buClr>
                <a:schemeClr val="accent5"/>
              </a:buClr>
              <a:buFont typeface="Arial" panose="020B0604020202020204" pitchFamily="34" charset="0"/>
              <a:buChar char="•"/>
              <a:defRPr sz="2000" b="0" i="0" kern="1200">
                <a:solidFill>
                  <a:schemeClr val="bg1">
                    <a:lumMod val="75000"/>
                  </a:schemeClr>
                </a:solidFill>
                <a:latin typeface="Helvetica Regular" charset="0"/>
                <a:ea typeface="Helvetica Regular" charset="0"/>
                <a:cs typeface="Helvetica Regular" charset="0"/>
              </a:defRPr>
            </a:lvl1pPr>
            <a:lvl2pPr marL="514325" indent="-171442" algn="l" defTabSz="685766" rtl="0" eaLnBrk="1" latinLnBrk="0" hangingPunct="1">
              <a:lnSpc>
                <a:spcPct val="100000"/>
              </a:lnSpc>
              <a:spcBef>
                <a:spcPts val="375"/>
              </a:spcBef>
              <a:buClr>
                <a:schemeClr val="accent5"/>
              </a:buClr>
              <a:buFont typeface="Arial" panose="020B0604020202020204" pitchFamily="34" charset="0"/>
              <a:buChar char="•"/>
              <a:defRPr sz="1600" b="0" i="0" kern="1200">
                <a:solidFill>
                  <a:schemeClr val="bg1">
                    <a:lumMod val="75000"/>
                  </a:schemeClr>
                </a:solidFill>
                <a:latin typeface="Helvetica Regular" charset="0"/>
                <a:ea typeface="Helvetica Regular" charset="0"/>
                <a:cs typeface="Helvetica Regular" charset="0"/>
              </a:defRPr>
            </a:lvl2pPr>
            <a:lvl3pPr marL="857207" indent="-171442" algn="l" defTabSz="685766" rtl="0" eaLnBrk="1" latinLnBrk="0" hangingPunct="1">
              <a:lnSpc>
                <a:spcPct val="100000"/>
              </a:lnSpc>
              <a:spcBef>
                <a:spcPts val="375"/>
              </a:spcBef>
              <a:buClr>
                <a:schemeClr val="accent5"/>
              </a:buClr>
              <a:buFont typeface="Arial" panose="020B0604020202020204" pitchFamily="34" charset="0"/>
              <a:buChar char="•"/>
              <a:defRPr sz="1400" b="0" i="0" kern="1200">
                <a:solidFill>
                  <a:schemeClr val="bg1">
                    <a:lumMod val="75000"/>
                  </a:schemeClr>
                </a:solidFill>
                <a:latin typeface="Helvetica Regular" charset="0"/>
                <a:ea typeface="Helvetica Regular" charset="0"/>
                <a:cs typeface="Helvetica Regular" charset="0"/>
              </a:defRPr>
            </a:lvl3pPr>
            <a:lvl4pPr marL="1200090" indent="-171442" algn="l" defTabSz="685766" rtl="0" eaLnBrk="1" latinLnBrk="0" hangingPunct="1">
              <a:lnSpc>
                <a:spcPct val="100000"/>
              </a:lnSpc>
              <a:spcBef>
                <a:spcPts val="375"/>
              </a:spcBef>
              <a:buClr>
                <a:schemeClr val="accent5"/>
              </a:buClr>
              <a:buFont typeface="Arial" panose="020B0604020202020204" pitchFamily="34" charset="0"/>
              <a:buChar char="•"/>
              <a:defRPr sz="1400" b="0" i="0" kern="1200">
                <a:solidFill>
                  <a:schemeClr val="bg1">
                    <a:lumMod val="75000"/>
                  </a:schemeClr>
                </a:solidFill>
                <a:latin typeface="Helvetica Regular" charset="0"/>
                <a:ea typeface="Helvetica Regular" charset="0"/>
                <a:cs typeface="Helvetica Regular" charset="0"/>
              </a:defRPr>
            </a:lvl4pPr>
            <a:lvl5pPr marL="1542974" indent="-171442" algn="l" defTabSz="685766" rtl="0" eaLnBrk="1" latinLnBrk="0" hangingPunct="1">
              <a:lnSpc>
                <a:spcPct val="100000"/>
              </a:lnSpc>
              <a:spcBef>
                <a:spcPts val="375"/>
              </a:spcBef>
              <a:buClr>
                <a:schemeClr val="accent5"/>
              </a:buClr>
              <a:buFont typeface="Arial" panose="020B0604020202020204" pitchFamily="34" charset="0"/>
              <a:buChar char="•"/>
              <a:defRPr sz="1400" b="0" i="0" kern="1200">
                <a:solidFill>
                  <a:schemeClr val="bg1">
                    <a:lumMod val="75000"/>
                  </a:schemeClr>
                </a:solidFill>
                <a:latin typeface="Helvetica Regular" charset="0"/>
                <a:ea typeface="Helvetica Regular" charset="0"/>
                <a:cs typeface="Helvetica Regular"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dirty="0">
                <a:solidFill>
                  <a:srgbClr val="FE8A02"/>
                </a:solidFill>
                <a:latin typeface="Avenir Next Ultra Light"/>
              </a:rPr>
              <a:t>Erin Holohan—Director, Corporate Wellness Programs</a:t>
            </a:r>
            <a:endParaRPr lang="en-US" dirty="0"/>
          </a:p>
        </p:txBody>
      </p:sp>
      <p:sp>
        <p:nvSpPr>
          <p:cNvPr id="12" name="Text Placeholder 6">
            <a:extLst>
              <a:ext uri="{FF2B5EF4-FFF2-40B4-BE49-F238E27FC236}">
                <a16:creationId xmlns:a16="http://schemas.microsoft.com/office/drawing/2014/main" id="{603717F2-767A-4DFD-B9C8-2985F863AE6D}"/>
              </a:ext>
            </a:extLst>
          </p:cNvPr>
          <p:cNvSpPr txBox="1">
            <a:spLocks/>
          </p:cNvSpPr>
          <p:nvPr/>
        </p:nvSpPr>
        <p:spPr>
          <a:xfrm>
            <a:off x="2678118" y="4236498"/>
            <a:ext cx="3787775" cy="253604"/>
          </a:xfrm>
          <a:prstGeom prst="rect">
            <a:avLst/>
          </a:prstGeom>
        </p:spPr>
        <p:txBody>
          <a:bodyPr/>
          <a:lstStyle>
            <a:lvl1pPr marL="171442" indent="-171442" algn="l" defTabSz="685766" rtl="0" eaLnBrk="1" latinLnBrk="0" hangingPunct="1">
              <a:lnSpc>
                <a:spcPct val="100000"/>
              </a:lnSpc>
              <a:spcBef>
                <a:spcPts val="750"/>
              </a:spcBef>
              <a:buClr>
                <a:schemeClr val="accent5"/>
              </a:buClr>
              <a:buFont typeface="Arial" panose="020B0604020202020204" pitchFamily="34" charset="0"/>
              <a:buChar char="•"/>
              <a:defRPr sz="2000" b="0" i="0" kern="1200">
                <a:solidFill>
                  <a:schemeClr val="bg1">
                    <a:lumMod val="75000"/>
                  </a:schemeClr>
                </a:solidFill>
                <a:latin typeface="Helvetica Regular" charset="0"/>
                <a:ea typeface="Helvetica Regular" charset="0"/>
                <a:cs typeface="Helvetica Regular" charset="0"/>
              </a:defRPr>
            </a:lvl1pPr>
            <a:lvl2pPr marL="514325" indent="-171442" algn="l" defTabSz="685766" rtl="0" eaLnBrk="1" latinLnBrk="0" hangingPunct="1">
              <a:lnSpc>
                <a:spcPct val="100000"/>
              </a:lnSpc>
              <a:spcBef>
                <a:spcPts val="375"/>
              </a:spcBef>
              <a:buClr>
                <a:schemeClr val="accent5"/>
              </a:buClr>
              <a:buFont typeface="Arial" panose="020B0604020202020204" pitchFamily="34" charset="0"/>
              <a:buChar char="•"/>
              <a:defRPr sz="1600" b="0" i="0" kern="1200">
                <a:solidFill>
                  <a:schemeClr val="bg1">
                    <a:lumMod val="75000"/>
                  </a:schemeClr>
                </a:solidFill>
                <a:latin typeface="Helvetica Regular" charset="0"/>
                <a:ea typeface="Helvetica Regular" charset="0"/>
                <a:cs typeface="Helvetica Regular" charset="0"/>
              </a:defRPr>
            </a:lvl2pPr>
            <a:lvl3pPr marL="857207" indent="-171442" algn="l" defTabSz="685766" rtl="0" eaLnBrk="1" latinLnBrk="0" hangingPunct="1">
              <a:lnSpc>
                <a:spcPct val="100000"/>
              </a:lnSpc>
              <a:spcBef>
                <a:spcPts val="375"/>
              </a:spcBef>
              <a:buClr>
                <a:schemeClr val="accent5"/>
              </a:buClr>
              <a:buFont typeface="Arial" panose="020B0604020202020204" pitchFamily="34" charset="0"/>
              <a:buChar char="•"/>
              <a:defRPr sz="1400" b="0" i="0" kern="1200">
                <a:solidFill>
                  <a:schemeClr val="bg1">
                    <a:lumMod val="75000"/>
                  </a:schemeClr>
                </a:solidFill>
                <a:latin typeface="Helvetica Regular" charset="0"/>
                <a:ea typeface="Helvetica Regular" charset="0"/>
                <a:cs typeface="Helvetica Regular" charset="0"/>
              </a:defRPr>
            </a:lvl3pPr>
            <a:lvl4pPr marL="1200090" indent="-171442" algn="l" defTabSz="685766" rtl="0" eaLnBrk="1" latinLnBrk="0" hangingPunct="1">
              <a:lnSpc>
                <a:spcPct val="100000"/>
              </a:lnSpc>
              <a:spcBef>
                <a:spcPts val="375"/>
              </a:spcBef>
              <a:buClr>
                <a:schemeClr val="accent5"/>
              </a:buClr>
              <a:buFont typeface="Arial" panose="020B0604020202020204" pitchFamily="34" charset="0"/>
              <a:buChar char="•"/>
              <a:defRPr sz="1400" b="0" i="0" kern="1200">
                <a:solidFill>
                  <a:schemeClr val="bg1">
                    <a:lumMod val="75000"/>
                  </a:schemeClr>
                </a:solidFill>
                <a:latin typeface="Helvetica Regular" charset="0"/>
                <a:ea typeface="Helvetica Regular" charset="0"/>
                <a:cs typeface="Helvetica Regular" charset="0"/>
              </a:defRPr>
            </a:lvl4pPr>
            <a:lvl5pPr marL="1542974" indent="-171442" algn="l" defTabSz="685766" rtl="0" eaLnBrk="1" latinLnBrk="0" hangingPunct="1">
              <a:lnSpc>
                <a:spcPct val="100000"/>
              </a:lnSpc>
              <a:spcBef>
                <a:spcPts val="375"/>
              </a:spcBef>
              <a:buClr>
                <a:schemeClr val="accent5"/>
              </a:buClr>
              <a:buFont typeface="Arial" panose="020B0604020202020204" pitchFamily="34" charset="0"/>
              <a:buChar char="•"/>
              <a:defRPr sz="1400" b="0" i="0" kern="1200">
                <a:solidFill>
                  <a:schemeClr val="bg1">
                    <a:lumMod val="75000"/>
                  </a:schemeClr>
                </a:solidFill>
                <a:latin typeface="Helvetica Regular" charset="0"/>
                <a:ea typeface="Helvetica Regular" charset="0"/>
                <a:cs typeface="Helvetica Regular"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dirty="0">
                <a:solidFill>
                  <a:schemeClr val="tx1">
                    <a:lumMod val="50000"/>
                    <a:lumOff val="50000"/>
                  </a:schemeClr>
                </a:solidFill>
                <a:latin typeface="Avenir Next Ultra Light"/>
                <a:cs typeface="Avenir Next Ultra Light"/>
              </a:rPr>
              <a:t>10.30.2019</a:t>
            </a:r>
          </a:p>
        </p:txBody>
      </p:sp>
    </p:spTree>
    <p:extLst>
      <p:ext uri="{BB962C8B-B14F-4D97-AF65-F5344CB8AC3E}">
        <p14:creationId xmlns:p14="http://schemas.microsoft.com/office/powerpoint/2010/main" val="2825888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AEA107-C900-3B4B-8F0F-72A19A6B70A9}" type="slidenum">
              <a:rPr lang="en-US" smtClean="0"/>
              <a:t>10</a:t>
            </a:fld>
            <a:endParaRPr lang="en-US"/>
          </a:p>
        </p:txBody>
      </p:sp>
      <p:sp>
        <p:nvSpPr>
          <p:cNvPr id="8" name="Oval 7">
            <a:extLst>
              <a:ext uri="{FF2B5EF4-FFF2-40B4-BE49-F238E27FC236}">
                <a16:creationId xmlns:a16="http://schemas.microsoft.com/office/drawing/2014/main" id="{1790EAF0-16F0-49F8-AFEA-1BED55BAB3BF}"/>
              </a:ext>
            </a:extLst>
          </p:cNvPr>
          <p:cNvSpPr/>
          <p:nvPr/>
        </p:nvSpPr>
        <p:spPr>
          <a:xfrm>
            <a:off x="322228" y="1926683"/>
            <a:ext cx="1802599" cy="1757762"/>
          </a:xfrm>
          <a:prstGeom prst="ellipse">
            <a:avLst/>
          </a:prstGeom>
          <a:noFill/>
          <a:ln w="57150" cap="flat" cmpd="sng" algn="ctr">
            <a:solidFill>
              <a:srgbClr val="FE8A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CCFF">
                  <a:lumMod val="75000"/>
                </a:srgbClr>
              </a:solidFill>
              <a:effectLst/>
              <a:uLnTx/>
              <a:uFillTx/>
              <a:latin typeface="Avenir Next Regular"/>
              <a:ea typeface="+mn-ea"/>
              <a:cs typeface="Avenir Next Regular"/>
            </a:endParaRPr>
          </a:p>
        </p:txBody>
      </p:sp>
      <p:sp>
        <p:nvSpPr>
          <p:cNvPr id="10" name="Oval 9">
            <a:extLst>
              <a:ext uri="{FF2B5EF4-FFF2-40B4-BE49-F238E27FC236}">
                <a16:creationId xmlns:a16="http://schemas.microsoft.com/office/drawing/2014/main" id="{536FE95F-39A7-48C9-BE31-E7404382F95E}"/>
              </a:ext>
            </a:extLst>
          </p:cNvPr>
          <p:cNvSpPr/>
          <p:nvPr/>
        </p:nvSpPr>
        <p:spPr>
          <a:xfrm>
            <a:off x="2543624" y="1926683"/>
            <a:ext cx="1802600" cy="1757762"/>
          </a:xfrm>
          <a:prstGeom prst="ellipse">
            <a:avLst/>
          </a:prstGeom>
          <a:noFill/>
          <a:ln w="57150" cap="flat" cmpd="sng" algn="ctr">
            <a:solidFill>
              <a:srgbClr val="EC64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CCFF">
                  <a:lumMod val="75000"/>
                </a:srgbClr>
              </a:solidFill>
              <a:effectLst/>
              <a:uLnTx/>
              <a:uFillTx/>
              <a:latin typeface="Avenir Next Regular"/>
              <a:ea typeface="+mn-ea"/>
              <a:cs typeface="Avenir Next Regular"/>
            </a:endParaRPr>
          </a:p>
        </p:txBody>
      </p:sp>
      <p:sp>
        <p:nvSpPr>
          <p:cNvPr id="12" name="Oval 11">
            <a:extLst>
              <a:ext uri="{FF2B5EF4-FFF2-40B4-BE49-F238E27FC236}">
                <a16:creationId xmlns:a16="http://schemas.microsoft.com/office/drawing/2014/main" id="{F15E13BF-257D-4606-81FA-E6149484F287}"/>
              </a:ext>
            </a:extLst>
          </p:cNvPr>
          <p:cNvSpPr/>
          <p:nvPr/>
        </p:nvSpPr>
        <p:spPr>
          <a:xfrm>
            <a:off x="4810145" y="1915821"/>
            <a:ext cx="1802599" cy="1757762"/>
          </a:xfrm>
          <a:prstGeom prst="ellipse">
            <a:avLst/>
          </a:prstGeom>
          <a:noFill/>
          <a:ln w="57150" cap="flat" cmpd="sng" algn="ctr">
            <a:solidFill>
              <a:srgbClr val="CF41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CCFF">
                  <a:lumMod val="75000"/>
                </a:srgbClr>
              </a:solidFill>
              <a:effectLst/>
              <a:uLnTx/>
              <a:uFillTx/>
              <a:latin typeface="Avenir Next Regular"/>
              <a:ea typeface="+mn-ea"/>
              <a:cs typeface="Avenir Next Regular"/>
            </a:endParaRPr>
          </a:p>
        </p:txBody>
      </p:sp>
      <p:sp>
        <p:nvSpPr>
          <p:cNvPr id="17" name="Oval 16">
            <a:extLst>
              <a:ext uri="{FF2B5EF4-FFF2-40B4-BE49-F238E27FC236}">
                <a16:creationId xmlns:a16="http://schemas.microsoft.com/office/drawing/2014/main" id="{EC35FDAB-FF46-45B5-BA4D-312823A44435}"/>
              </a:ext>
            </a:extLst>
          </p:cNvPr>
          <p:cNvSpPr/>
          <p:nvPr/>
        </p:nvSpPr>
        <p:spPr>
          <a:xfrm>
            <a:off x="7029531" y="1926684"/>
            <a:ext cx="1802599" cy="1757761"/>
          </a:xfrm>
          <a:prstGeom prst="ellipse">
            <a:avLst/>
          </a:prstGeom>
          <a:noFill/>
          <a:ln w="57150" cap="flat" cmpd="sng" algn="ctr">
            <a:solidFill>
              <a:srgbClr val="B52B7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CCFF">
                  <a:lumMod val="75000"/>
                </a:srgbClr>
              </a:solidFill>
              <a:effectLst/>
              <a:uLnTx/>
              <a:uFillTx/>
              <a:latin typeface="Avenir Next Regular"/>
              <a:ea typeface="+mn-ea"/>
              <a:cs typeface="Avenir Next Regular"/>
            </a:endParaRPr>
          </a:p>
        </p:txBody>
      </p:sp>
      <p:sp>
        <p:nvSpPr>
          <p:cNvPr id="18" name="TextBox 17">
            <a:extLst>
              <a:ext uri="{FF2B5EF4-FFF2-40B4-BE49-F238E27FC236}">
                <a16:creationId xmlns:a16="http://schemas.microsoft.com/office/drawing/2014/main" id="{DA6B282C-6694-481D-BC16-6C37BB913B0F}"/>
              </a:ext>
            </a:extLst>
          </p:cNvPr>
          <p:cNvSpPr txBox="1"/>
          <p:nvPr/>
        </p:nvSpPr>
        <p:spPr>
          <a:xfrm>
            <a:off x="629371" y="2297732"/>
            <a:ext cx="1145199" cy="1015663"/>
          </a:xfrm>
          <a:prstGeom prst="rect">
            <a:avLst/>
          </a:prstGeom>
          <a:noFill/>
        </p:spPr>
        <p:txBody>
          <a:bodyPr wrap="square" rtlCol="0">
            <a:spAutoFit/>
          </a:bodyPr>
          <a:lstStyle/>
          <a:p>
            <a:pPr algn="ctr"/>
            <a:r>
              <a:rPr lang="en-US" sz="2000" dirty="0">
                <a:latin typeface="Avenir Next Regular"/>
                <a:cs typeface="Avenir Next Regular"/>
              </a:rPr>
              <a:t>Steps to Getting Started</a:t>
            </a:r>
          </a:p>
        </p:txBody>
      </p:sp>
      <p:sp>
        <p:nvSpPr>
          <p:cNvPr id="19" name="TextBox 18">
            <a:extLst>
              <a:ext uri="{FF2B5EF4-FFF2-40B4-BE49-F238E27FC236}">
                <a16:creationId xmlns:a16="http://schemas.microsoft.com/office/drawing/2014/main" id="{DEC8D701-6BFD-4D09-B0B9-0FEBECB1AB31}"/>
              </a:ext>
            </a:extLst>
          </p:cNvPr>
          <p:cNvSpPr txBox="1"/>
          <p:nvPr/>
        </p:nvSpPr>
        <p:spPr>
          <a:xfrm>
            <a:off x="2760173" y="2312667"/>
            <a:ext cx="1412614" cy="1015663"/>
          </a:xfrm>
          <a:prstGeom prst="rect">
            <a:avLst/>
          </a:prstGeom>
          <a:noFill/>
        </p:spPr>
        <p:txBody>
          <a:bodyPr wrap="square" rtlCol="0">
            <a:spAutoFit/>
          </a:bodyPr>
          <a:lstStyle/>
          <a:p>
            <a:pPr algn="ctr"/>
            <a:r>
              <a:rPr lang="en-US" sz="2000" dirty="0">
                <a:latin typeface="Avenir Next Regular"/>
                <a:cs typeface="Avenir Next Regular"/>
              </a:rPr>
              <a:t>Assessing Needs and Interests</a:t>
            </a:r>
          </a:p>
        </p:txBody>
      </p:sp>
      <p:sp>
        <p:nvSpPr>
          <p:cNvPr id="20" name="TextBox 19">
            <a:extLst>
              <a:ext uri="{FF2B5EF4-FFF2-40B4-BE49-F238E27FC236}">
                <a16:creationId xmlns:a16="http://schemas.microsoft.com/office/drawing/2014/main" id="{059C48E6-5469-4DE5-8408-0B6C193D6331}"/>
              </a:ext>
            </a:extLst>
          </p:cNvPr>
          <p:cNvSpPr txBox="1"/>
          <p:nvPr/>
        </p:nvSpPr>
        <p:spPr>
          <a:xfrm>
            <a:off x="4948666" y="2312667"/>
            <a:ext cx="1525555" cy="1015663"/>
          </a:xfrm>
          <a:prstGeom prst="rect">
            <a:avLst/>
          </a:prstGeom>
          <a:noFill/>
        </p:spPr>
        <p:txBody>
          <a:bodyPr wrap="square" rtlCol="0">
            <a:spAutoFit/>
          </a:bodyPr>
          <a:lstStyle/>
          <a:p>
            <a:pPr algn="ctr"/>
            <a:r>
              <a:rPr lang="en-US" sz="2000" dirty="0">
                <a:latin typeface="Avenir Next Regular"/>
                <a:cs typeface="Avenir Next Regular"/>
              </a:rPr>
              <a:t>Determining Goals &amp; Objectives</a:t>
            </a:r>
          </a:p>
        </p:txBody>
      </p:sp>
      <p:sp>
        <p:nvSpPr>
          <p:cNvPr id="22" name="TextBox 21">
            <a:extLst>
              <a:ext uri="{FF2B5EF4-FFF2-40B4-BE49-F238E27FC236}">
                <a16:creationId xmlns:a16="http://schemas.microsoft.com/office/drawing/2014/main" id="{32988595-6FB8-4594-921D-86654C18425C}"/>
              </a:ext>
            </a:extLst>
          </p:cNvPr>
          <p:cNvSpPr txBox="1"/>
          <p:nvPr/>
        </p:nvSpPr>
        <p:spPr>
          <a:xfrm>
            <a:off x="7246638" y="2352396"/>
            <a:ext cx="1368384" cy="1015663"/>
          </a:xfrm>
          <a:prstGeom prst="rect">
            <a:avLst/>
          </a:prstGeom>
          <a:noFill/>
        </p:spPr>
        <p:txBody>
          <a:bodyPr wrap="square" rtlCol="0">
            <a:spAutoFit/>
          </a:bodyPr>
          <a:lstStyle/>
          <a:p>
            <a:pPr algn="ctr"/>
            <a:r>
              <a:rPr lang="en-US" sz="2000" dirty="0">
                <a:latin typeface="Avenir Next Regular"/>
                <a:cs typeface="Avenir Next Regular"/>
              </a:rPr>
              <a:t>Creating an Annual Plan</a:t>
            </a:r>
          </a:p>
        </p:txBody>
      </p:sp>
      <p:sp>
        <p:nvSpPr>
          <p:cNvPr id="21" name="Title 1">
            <a:extLst>
              <a:ext uri="{FF2B5EF4-FFF2-40B4-BE49-F238E27FC236}">
                <a16:creationId xmlns:a16="http://schemas.microsoft.com/office/drawing/2014/main" id="{024B7518-18FB-40BA-8442-F00B9E2CAE7F}"/>
              </a:ext>
            </a:extLst>
          </p:cNvPr>
          <p:cNvSpPr>
            <a:spLocks noGrp="1"/>
          </p:cNvSpPr>
          <p:nvPr>
            <p:ph type="title"/>
          </p:nvPr>
        </p:nvSpPr>
        <p:spPr>
          <a:xfrm>
            <a:off x="402562" y="290696"/>
            <a:ext cx="8338876" cy="662496"/>
          </a:xfrm>
        </p:spPr>
        <p:txBody>
          <a:bodyPr/>
          <a:lstStyle/>
          <a:p>
            <a:r>
              <a:rPr lang="en-US" dirty="0"/>
              <a:t>Building a Wellness Committee</a:t>
            </a:r>
          </a:p>
        </p:txBody>
      </p:sp>
    </p:spTree>
    <p:extLst>
      <p:ext uri="{BB962C8B-B14F-4D97-AF65-F5344CB8AC3E}">
        <p14:creationId xmlns:p14="http://schemas.microsoft.com/office/powerpoint/2010/main" val="3337122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screenshot of a social media post&#10;&#10;Description automatically generated">
            <a:extLst>
              <a:ext uri="{FF2B5EF4-FFF2-40B4-BE49-F238E27FC236}">
                <a16:creationId xmlns:a16="http://schemas.microsoft.com/office/drawing/2014/main" id="{F500F8A1-3328-40F1-9377-0008B97A2F2D}"/>
              </a:ext>
            </a:extLst>
          </p:cNvPr>
          <p:cNvPicPr>
            <a:picLocks noGrp="1" noChangeAspect="1"/>
          </p:cNvPicPr>
          <p:nvPr>
            <p:ph type="pic" sz="quarter" idx="13"/>
          </p:nvPr>
        </p:nvPicPr>
        <p:blipFill rotWithShape="1">
          <a:blip r:embed="rId2"/>
          <a:stretch/>
        </p:blipFill>
        <p:spPr>
          <a:xfrm>
            <a:off x="1143000" y="0"/>
            <a:ext cx="6858000" cy="5143500"/>
          </a:xfrm>
          <a:prstGeom prst="rect">
            <a:avLst/>
          </a:prstGeom>
          <a:noFill/>
        </p:spPr>
      </p:pic>
      <p:sp>
        <p:nvSpPr>
          <p:cNvPr id="4" name="Slide Number Placeholder 3" hidden="1">
            <a:extLst>
              <a:ext uri="{FF2B5EF4-FFF2-40B4-BE49-F238E27FC236}">
                <a16:creationId xmlns:a16="http://schemas.microsoft.com/office/drawing/2014/main" id="{CB82F92C-70F0-46A8-93D5-4D3BBBFCB385}"/>
              </a:ext>
            </a:extLst>
          </p:cNvPr>
          <p:cNvSpPr>
            <a:spLocks noGrp="1"/>
          </p:cNvSpPr>
          <p:nvPr>
            <p:ph type="sldNum" sz="quarter" idx="4294967295"/>
          </p:nvPr>
        </p:nvSpPr>
        <p:spPr>
          <a:xfrm>
            <a:off x="6958693" y="4767264"/>
            <a:ext cx="2057400" cy="273844"/>
          </a:xfrm>
        </p:spPr>
        <p:txBody>
          <a:bodyPr/>
          <a:lstStyle/>
          <a:p>
            <a:pPr>
              <a:spcAft>
                <a:spcPts val="600"/>
              </a:spcAft>
            </a:pPr>
            <a:fld id="{82AEA107-C900-3B4B-8F0F-72A19A6B70A9}" type="slidenum">
              <a:rPr lang="en-US" smtClean="0"/>
              <a:pPr>
                <a:spcAft>
                  <a:spcPts val="600"/>
                </a:spcAft>
              </a:pPr>
              <a:t>11</a:t>
            </a:fld>
            <a:endParaRPr lang="en-US"/>
          </a:p>
        </p:txBody>
      </p:sp>
    </p:spTree>
    <p:extLst>
      <p:ext uri="{BB962C8B-B14F-4D97-AF65-F5344CB8AC3E}">
        <p14:creationId xmlns:p14="http://schemas.microsoft.com/office/powerpoint/2010/main" val="369824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06"/>
          <p:cNvSpPr/>
          <p:nvPr/>
        </p:nvSpPr>
        <p:spPr>
          <a:xfrm>
            <a:off x="4303708" y="2699642"/>
            <a:ext cx="536583" cy="514897"/>
          </a:xfrm>
          <a:prstGeom prst="heart">
            <a:avLst/>
          </a:prstGeom>
          <a:solidFill>
            <a:schemeClr val="bg1"/>
          </a:solidFill>
          <a:ln w="28575" cap="flat" cmpd="sng">
            <a:noFill/>
            <a:prstDash val="solid"/>
            <a:round/>
            <a:headEnd type="none" w="med" len="med"/>
            <a:tailEnd type="none" w="med" len="med"/>
          </a:ln>
        </p:spPr>
        <p:txBody>
          <a:bodyPr lIns="68569" tIns="68569" rIns="68569" bIns="68569" anchor="ctr" anchorCtr="0">
            <a:noAutofit/>
          </a:bodyPr>
          <a:lstStyle/>
          <a:p>
            <a:pPr algn="ctr"/>
            <a:endParaRPr sz="1350">
              <a:solidFill>
                <a:srgbClr val="FE8A02"/>
              </a:solidFill>
            </a:endParaRPr>
          </a:p>
        </p:txBody>
      </p:sp>
    </p:spTree>
    <p:extLst>
      <p:ext uri="{BB962C8B-B14F-4D97-AF65-F5344CB8AC3E}">
        <p14:creationId xmlns:p14="http://schemas.microsoft.com/office/powerpoint/2010/main" val="11500278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latin typeface="Avenir Next Ultra Light"/>
                <a:cs typeface="Avenir Next Ultra Light"/>
              </a:rPr>
              <a:t>Goal</a:t>
            </a:r>
          </a:p>
        </p:txBody>
      </p:sp>
      <p:sp>
        <p:nvSpPr>
          <p:cNvPr id="3" name="Slide Number Placeholder 2"/>
          <p:cNvSpPr>
            <a:spLocks noGrp="1"/>
          </p:cNvSpPr>
          <p:nvPr>
            <p:ph type="sldNum" sz="quarter" idx="12"/>
          </p:nvPr>
        </p:nvSpPr>
        <p:spPr/>
        <p:txBody>
          <a:bodyPr/>
          <a:lstStyle/>
          <a:p>
            <a:fld id="{82AEA107-C900-3B4B-8F0F-72A19A6B70A9}" type="slidenum">
              <a:rPr lang="en-US" smtClean="0"/>
              <a:t>2</a:t>
            </a:fld>
            <a:endParaRPr lang="en-US"/>
          </a:p>
        </p:txBody>
      </p:sp>
      <p:sp>
        <p:nvSpPr>
          <p:cNvPr id="7" name="Content Placeholder 1">
            <a:extLst>
              <a:ext uri="{FF2B5EF4-FFF2-40B4-BE49-F238E27FC236}">
                <a16:creationId xmlns:a16="http://schemas.microsoft.com/office/drawing/2014/main" id="{F74AB061-ADC6-4A2F-8B80-D74F4953190B}"/>
              </a:ext>
            </a:extLst>
          </p:cNvPr>
          <p:cNvSpPr txBox="1">
            <a:spLocks/>
          </p:cNvSpPr>
          <p:nvPr/>
        </p:nvSpPr>
        <p:spPr>
          <a:xfrm>
            <a:off x="4912780" y="1502230"/>
            <a:ext cx="2898479" cy="2139044"/>
          </a:xfrm>
          <a:prstGeom prst="rect">
            <a:avLst/>
          </a:prstGeom>
        </p:spPr>
        <p:txBody>
          <a:bodyPr vert="horz" lIns="68580" tIns="34290" rIns="68580" bIns="34290" rtlCol="0" anchor="ctr">
            <a:normAutofit/>
          </a:bodyPr>
          <a:lstStyle>
            <a:lvl1pPr marL="0" indent="0" algn="ctr" defTabSz="914354" rtl="0" eaLnBrk="1" latinLnBrk="0" hangingPunct="1">
              <a:lnSpc>
                <a:spcPct val="100000"/>
              </a:lnSpc>
              <a:spcBef>
                <a:spcPts val="1000"/>
              </a:spcBef>
              <a:buClr>
                <a:schemeClr val="accent5"/>
              </a:buClr>
              <a:buFont typeface="Arial" panose="020B0604020202020204" pitchFamily="34" charset="0"/>
              <a:buNone/>
              <a:defRPr sz="2400" b="0" i="0" kern="1200">
                <a:solidFill>
                  <a:schemeClr val="bg1">
                    <a:lumMod val="75000"/>
                  </a:schemeClr>
                </a:solidFill>
                <a:latin typeface="Avenir Next Ultra Light" charset="0"/>
                <a:ea typeface="Avenir Next Ultra Light" charset="0"/>
                <a:cs typeface="Avenir Next Ultra Light" charset="0"/>
              </a:defRPr>
            </a:lvl1pPr>
            <a:lvl2pPr marL="685766" indent="-228589" algn="l" defTabSz="914354" rtl="0" eaLnBrk="1" latinLnBrk="0" hangingPunct="1">
              <a:lnSpc>
                <a:spcPct val="100000"/>
              </a:lnSpc>
              <a:spcBef>
                <a:spcPts val="500"/>
              </a:spcBef>
              <a:buClr>
                <a:schemeClr val="accent5"/>
              </a:buClr>
              <a:buFont typeface="Arial" panose="020B0604020202020204" pitchFamily="34" charset="0"/>
              <a:buChar char="•"/>
              <a:defRPr sz="2000" kern="1200">
                <a:solidFill>
                  <a:schemeClr val="bg1">
                    <a:lumMod val="75000"/>
                  </a:schemeClr>
                </a:solidFill>
                <a:latin typeface="Avenir Next" charset="0"/>
                <a:ea typeface="Avenir Next" charset="0"/>
                <a:cs typeface="Avenir Next" charset="0"/>
              </a:defRPr>
            </a:lvl2pPr>
            <a:lvl3pPr marL="1142942" indent="-228589" algn="l" defTabSz="914354" rtl="0" eaLnBrk="1" latinLnBrk="0" hangingPunct="1">
              <a:lnSpc>
                <a:spcPct val="100000"/>
              </a:lnSpc>
              <a:spcBef>
                <a:spcPts val="500"/>
              </a:spcBef>
              <a:buClr>
                <a:schemeClr val="accent5"/>
              </a:buClr>
              <a:buFont typeface="Arial" panose="020B0604020202020204" pitchFamily="34" charset="0"/>
              <a:buChar char="•"/>
              <a:defRPr sz="1800" kern="1200">
                <a:solidFill>
                  <a:schemeClr val="bg1">
                    <a:lumMod val="75000"/>
                  </a:schemeClr>
                </a:solidFill>
                <a:latin typeface="Avenir Next" charset="0"/>
                <a:ea typeface="Avenir Next" charset="0"/>
                <a:cs typeface="Avenir Next" charset="0"/>
              </a:defRPr>
            </a:lvl3pPr>
            <a:lvl4pPr marL="1600120" indent="-228589" algn="l" defTabSz="914354" rtl="0" eaLnBrk="1" latinLnBrk="0" hangingPunct="1">
              <a:lnSpc>
                <a:spcPct val="100000"/>
              </a:lnSpc>
              <a:spcBef>
                <a:spcPts val="500"/>
              </a:spcBef>
              <a:buClr>
                <a:schemeClr val="accent5"/>
              </a:buClr>
              <a:buFont typeface="Arial" panose="020B0604020202020204" pitchFamily="34" charset="0"/>
              <a:buChar char="•"/>
              <a:defRPr sz="1600" kern="1200">
                <a:solidFill>
                  <a:schemeClr val="bg1">
                    <a:lumMod val="75000"/>
                  </a:schemeClr>
                </a:solidFill>
                <a:latin typeface="Avenir Next" charset="0"/>
                <a:ea typeface="Avenir Next" charset="0"/>
                <a:cs typeface="Avenir Next" charset="0"/>
              </a:defRPr>
            </a:lvl4pPr>
            <a:lvl5pPr marL="2057298" indent="-228589" algn="l" defTabSz="914354" rtl="0" eaLnBrk="1" latinLnBrk="0" hangingPunct="1">
              <a:lnSpc>
                <a:spcPct val="100000"/>
              </a:lnSpc>
              <a:spcBef>
                <a:spcPts val="500"/>
              </a:spcBef>
              <a:buClr>
                <a:schemeClr val="accent5"/>
              </a:buClr>
              <a:buFont typeface="Arial" panose="020B0604020202020204" pitchFamily="34" charset="0"/>
              <a:buChar char="•"/>
              <a:defRPr sz="1600" kern="1200">
                <a:solidFill>
                  <a:schemeClr val="bg1">
                    <a:lumMod val="75000"/>
                  </a:schemeClr>
                </a:solidFill>
                <a:latin typeface="Avenir Next" charset="0"/>
                <a:ea typeface="Avenir Next" charset="0"/>
                <a:cs typeface="Avenir Next"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solidFill>
                  <a:schemeClr val="bg1"/>
                </a:solidFill>
                <a:latin typeface="Avenir Next Ultra Light"/>
                <a:cs typeface="Avenir Next Ultra Light"/>
              </a:rPr>
              <a:t>Evaluate your individual health and wellbeing with the same vigor you would use to evaluate your district, department or students.</a:t>
            </a:r>
          </a:p>
        </p:txBody>
      </p:sp>
      <p:cxnSp>
        <p:nvCxnSpPr>
          <p:cNvPr id="8" name="Straight Connector 7">
            <a:extLst>
              <a:ext uri="{FF2B5EF4-FFF2-40B4-BE49-F238E27FC236}">
                <a16:creationId xmlns:a16="http://schemas.microsoft.com/office/drawing/2014/main" id="{11CE5CF2-FA21-49E9-BED4-3B992C40506E}"/>
              </a:ext>
            </a:extLst>
          </p:cNvPr>
          <p:cNvCxnSpPr/>
          <p:nvPr/>
        </p:nvCxnSpPr>
        <p:spPr>
          <a:xfrm>
            <a:off x="4232495" y="1161108"/>
            <a:ext cx="0" cy="29740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804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82AA3D6-88A1-4C56-9342-F34B1F7F68F0}"/>
              </a:ext>
            </a:extLst>
          </p:cNvPr>
          <p:cNvSpPr>
            <a:spLocks noGrp="1"/>
          </p:cNvSpPr>
          <p:nvPr>
            <p:ph idx="1"/>
          </p:nvPr>
        </p:nvSpPr>
        <p:spPr>
          <a:xfrm>
            <a:off x="359018" y="1502230"/>
            <a:ext cx="3864638" cy="2139044"/>
          </a:xfrm>
          <a:prstGeom prst="rect">
            <a:avLst/>
          </a:prstGeom>
        </p:spPr>
        <p:txBody>
          <a:bodyPr anchor="ctr">
            <a:normAutofit/>
          </a:bodyPr>
          <a:lstStyle/>
          <a:p>
            <a:r>
              <a:rPr lang="en-US" sz="2400">
                <a:solidFill>
                  <a:schemeClr val="bg1">
                    <a:lumMod val="75000"/>
                  </a:schemeClr>
                </a:solidFill>
              </a:rPr>
              <a:t>Make sure to apply your oxygen mask first</a:t>
            </a:r>
          </a:p>
        </p:txBody>
      </p:sp>
      <p:sp>
        <p:nvSpPr>
          <p:cNvPr id="3" name="Slide Number Placeholder 2">
            <a:extLst>
              <a:ext uri="{FF2B5EF4-FFF2-40B4-BE49-F238E27FC236}">
                <a16:creationId xmlns:a16="http://schemas.microsoft.com/office/drawing/2014/main" id="{7B2A315E-DFEE-4D39-B5C0-3F1885A840BD}"/>
              </a:ext>
            </a:extLst>
          </p:cNvPr>
          <p:cNvSpPr>
            <a:spLocks noGrp="1"/>
          </p:cNvSpPr>
          <p:nvPr>
            <p:ph type="sldNum" sz="quarter" idx="12"/>
          </p:nvPr>
        </p:nvSpPr>
        <p:spPr>
          <a:xfrm>
            <a:off x="6958693" y="4767264"/>
            <a:ext cx="2057400" cy="273844"/>
          </a:xfrm>
          <a:prstGeom prst="rect">
            <a:avLst/>
          </a:prstGeom>
        </p:spPr>
        <p:txBody>
          <a:bodyPr anchor="ctr">
            <a:normAutofit/>
          </a:bodyPr>
          <a:lstStyle/>
          <a:p>
            <a:pPr>
              <a:spcAft>
                <a:spcPts val="600"/>
              </a:spcAft>
            </a:pPr>
            <a:fld id="{82AEA107-C900-3B4B-8F0F-72A19A6B70A9}" type="slidenum">
              <a:rPr lang="en-US" sz="675" smtClean="0">
                <a:solidFill>
                  <a:schemeClr val="tx1">
                    <a:tint val="75000"/>
                  </a:schemeClr>
                </a:solidFill>
              </a:rPr>
              <a:pPr>
                <a:spcAft>
                  <a:spcPts val="600"/>
                </a:spcAft>
              </a:pPr>
              <a:t>3</a:t>
            </a:fld>
            <a:endParaRPr lang="en-US" sz="675">
              <a:solidFill>
                <a:schemeClr val="tx1">
                  <a:tint val="75000"/>
                </a:schemeClr>
              </a:solidFill>
            </a:endParaRPr>
          </a:p>
        </p:txBody>
      </p:sp>
      <p:pic>
        <p:nvPicPr>
          <p:cNvPr id="5" name="Picture 4" descr="A young boy eating a banana&#10;&#10;Description automatically generated">
            <a:extLst>
              <a:ext uri="{FF2B5EF4-FFF2-40B4-BE49-F238E27FC236}">
                <a16:creationId xmlns:a16="http://schemas.microsoft.com/office/drawing/2014/main" id="{AB34241D-30B9-4A12-A770-D4539BC5E3D7}"/>
              </a:ext>
            </a:extLst>
          </p:cNvPr>
          <p:cNvPicPr>
            <a:picLocks noChangeAspect="1"/>
          </p:cNvPicPr>
          <p:nvPr/>
        </p:nvPicPr>
        <p:blipFill rotWithShape="1">
          <a:blip r:embed="rId2"/>
          <a:srcRect l="5555" r="5557" b="2"/>
          <a:stretch/>
        </p:blipFill>
        <p:spPr>
          <a:xfrm>
            <a:off x="4572000" y="10"/>
            <a:ext cx="4572000" cy="5143490"/>
          </a:xfrm>
          <a:prstGeom prst="rect">
            <a:avLst/>
          </a:prstGeom>
          <a:noFill/>
        </p:spPr>
      </p:pic>
    </p:spTree>
    <p:extLst>
      <p:ext uri="{BB962C8B-B14F-4D97-AF65-F5344CB8AC3E}">
        <p14:creationId xmlns:p14="http://schemas.microsoft.com/office/powerpoint/2010/main" val="221003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lass of water&#10;&#10;Description automatically generated">
            <a:extLst>
              <a:ext uri="{FF2B5EF4-FFF2-40B4-BE49-F238E27FC236}">
                <a16:creationId xmlns:a16="http://schemas.microsoft.com/office/drawing/2014/main" id="{C95FBDBF-7582-40D8-A96C-FC7AE08D1D23}"/>
              </a:ext>
            </a:extLst>
          </p:cNvPr>
          <p:cNvPicPr>
            <a:picLocks noChangeAspect="1"/>
          </p:cNvPicPr>
          <p:nvPr/>
        </p:nvPicPr>
        <p:blipFill rotWithShape="1">
          <a:blip r:embed="rId2"/>
          <a:srcRect t="39585" b="4165"/>
          <a:stretch/>
        </p:blipFill>
        <p:spPr>
          <a:xfrm>
            <a:off x="20" y="10"/>
            <a:ext cx="9143980" cy="5143490"/>
          </a:xfrm>
          <a:prstGeom prst="rect">
            <a:avLst/>
          </a:prstGeom>
          <a:noFill/>
        </p:spPr>
      </p:pic>
      <p:sp>
        <p:nvSpPr>
          <p:cNvPr id="4" name="Title 3">
            <a:extLst>
              <a:ext uri="{FF2B5EF4-FFF2-40B4-BE49-F238E27FC236}">
                <a16:creationId xmlns:a16="http://schemas.microsoft.com/office/drawing/2014/main" id="{1C3B2081-FD68-453A-9B0A-C37C5CEECF5D}"/>
              </a:ext>
            </a:extLst>
          </p:cNvPr>
          <p:cNvSpPr>
            <a:spLocks noGrp="1"/>
          </p:cNvSpPr>
          <p:nvPr>
            <p:ph idx="1"/>
          </p:nvPr>
        </p:nvSpPr>
        <p:spPr>
          <a:xfrm>
            <a:off x="0" y="940000"/>
            <a:ext cx="9144000" cy="3263504"/>
          </a:xfrm>
          <a:prstGeom prst="rect">
            <a:avLst/>
          </a:prstGeom>
        </p:spPr>
        <p:txBody>
          <a:bodyPr anchor="ctr">
            <a:normAutofit/>
          </a:bodyPr>
          <a:lstStyle/>
          <a:p>
            <a:r>
              <a:rPr lang="en-US" sz="3500">
                <a:solidFill>
                  <a:schemeClr val="bg1"/>
                </a:solidFill>
              </a:rPr>
              <a:t>You cannot pour from an empty cup</a:t>
            </a:r>
          </a:p>
        </p:txBody>
      </p:sp>
      <p:sp>
        <p:nvSpPr>
          <p:cNvPr id="3" name="Slide Number Placeholder 2">
            <a:extLst>
              <a:ext uri="{FF2B5EF4-FFF2-40B4-BE49-F238E27FC236}">
                <a16:creationId xmlns:a16="http://schemas.microsoft.com/office/drawing/2014/main" id="{7B2A315E-DFEE-4D39-B5C0-3F1885A840BD}"/>
              </a:ext>
            </a:extLst>
          </p:cNvPr>
          <p:cNvSpPr>
            <a:spLocks noGrp="1"/>
          </p:cNvSpPr>
          <p:nvPr>
            <p:ph type="sldNum" sz="quarter" idx="12"/>
          </p:nvPr>
        </p:nvSpPr>
        <p:spPr>
          <a:xfrm>
            <a:off x="6958693" y="4767264"/>
            <a:ext cx="2057400" cy="273844"/>
          </a:xfrm>
          <a:prstGeom prst="rect">
            <a:avLst/>
          </a:prstGeom>
        </p:spPr>
        <p:txBody>
          <a:bodyPr anchor="ctr">
            <a:normAutofit/>
          </a:bodyPr>
          <a:lstStyle/>
          <a:p>
            <a:pPr>
              <a:spcAft>
                <a:spcPts val="600"/>
              </a:spcAft>
            </a:pPr>
            <a:fld id="{82AEA107-C900-3B4B-8F0F-72A19A6B70A9}" type="slidenum">
              <a:rPr lang="en-US" sz="675" smtClean="0">
                <a:solidFill>
                  <a:schemeClr val="tx1">
                    <a:tint val="75000"/>
                  </a:schemeClr>
                </a:solidFill>
              </a:rPr>
              <a:pPr>
                <a:spcAft>
                  <a:spcPts val="600"/>
                </a:spcAft>
              </a:pPr>
              <a:t>4</a:t>
            </a:fld>
            <a:endParaRPr lang="en-US" sz="675">
              <a:solidFill>
                <a:schemeClr val="tx1">
                  <a:tint val="75000"/>
                </a:schemeClr>
              </a:solidFill>
            </a:endParaRPr>
          </a:p>
        </p:txBody>
      </p:sp>
    </p:spTree>
    <p:extLst>
      <p:ext uri="{BB962C8B-B14F-4D97-AF65-F5344CB8AC3E}">
        <p14:creationId xmlns:p14="http://schemas.microsoft.com/office/powerpoint/2010/main" val="113135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9C909E-4B55-4B6D-93B5-DDD69B8A36F6}"/>
              </a:ext>
            </a:extLst>
          </p:cNvPr>
          <p:cNvSpPr>
            <a:spLocks noGrp="1"/>
          </p:cNvSpPr>
          <p:nvPr>
            <p:ph idx="1"/>
          </p:nvPr>
        </p:nvSpPr>
        <p:spPr>
          <a:xfrm>
            <a:off x="1465435" y="1099798"/>
            <a:ext cx="2073677" cy="3263504"/>
          </a:xfrm>
        </p:spPr>
        <p:txBody>
          <a:bodyPr>
            <a:normAutofit/>
          </a:bodyPr>
          <a:lstStyle/>
          <a:p>
            <a:pPr marL="0" indent="0">
              <a:buNone/>
            </a:pPr>
            <a:r>
              <a:rPr lang="en-US" sz="1650" dirty="0"/>
              <a:t>Caring for Self – an interactive action planning program to evaluate seven areas of life that directly impact your quality of life.</a:t>
            </a:r>
          </a:p>
        </p:txBody>
      </p:sp>
      <p:sp>
        <p:nvSpPr>
          <p:cNvPr id="4" name="Slide Number Placeholder 3">
            <a:extLst>
              <a:ext uri="{FF2B5EF4-FFF2-40B4-BE49-F238E27FC236}">
                <a16:creationId xmlns:a16="http://schemas.microsoft.com/office/drawing/2014/main" id="{EF234EA6-F434-46F8-AA3F-39EB0E56BE90}"/>
              </a:ext>
            </a:extLst>
          </p:cNvPr>
          <p:cNvSpPr>
            <a:spLocks noGrp="1"/>
          </p:cNvSpPr>
          <p:nvPr>
            <p:ph type="sldNum" sz="quarter" idx="12"/>
          </p:nvPr>
        </p:nvSpPr>
        <p:spPr/>
        <p:txBody>
          <a:bodyPr/>
          <a:lstStyle/>
          <a:p>
            <a:fld id="{82AEA107-C900-3B4B-8F0F-72A19A6B70A9}" type="slidenum">
              <a:rPr lang="en-US" smtClean="0"/>
              <a:t>5</a:t>
            </a:fld>
            <a:endParaRPr lang="en-US"/>
          </a:p>
        </p:txBody>
      </p:sp>
      <p:sp>
        <p:nvSpPr>
          <p:cNvPr id="5" name="Text Placeholder 4">
            <a:extLst>
              <a:ext uri="{FF2B5EF4-FFF2-40B4-BE49-F238E27FC236}">
                <a16:creationId xmlns:a16="http://schemas.microsoft.com/office/drawing/2014/main" id="{8432FB65-8368-4CB0-BC59-E43A30B4ADBD}"/>
              </a:ext>
            </a:extLst>
          </p:cNvPr>
          <p:cNvSpPr>
            <a:spLocks noGrp="1"/>
          </p:cNvSpPr>
          <p:nvPr>
            <p:ph type="body" sz="quarter" idx="13"/>
          </p:nvPr>
        </p:nvSpPr>
        <p:spPr>
          <a:xfrm>
            <a:off x="5499465" y="1098948"/>
            <a:ext cx="2179100" cy="3264354"/>
          </a:xfrm>
        </p:spPr>
        <p:txBody>
          <a:bodyPr>
            <a:noAutofit/>
          </a:bodyPr>
          <a:lstStyle/>
          <a:p>
            <a:pPr marL="0" indent="0">
              <a:buNone/>
            </a:pPr>
            <a:r>
              <a:rPr lang="en-US" sz="1650" dirty="0"/>
              <a:t>Caring for Others – using Part One as a framework to share with others and leverage best practices to promote good health and well-being.</a:t>
            </a:r>
          </a:p>
        </p:txBody>
      </p:sp>
      <p:sp>
        <p:nvSpPr>
          <p:cNvPr id="6" name="Subtitle 5">
            <a:extLst>
              <a:ext uri="{FF2B5EF4-FFF2-40B4-BE49-F238E27FC236}">
                <a16:creationId xmlns:a16="http://schemas.microsoft.com/office/drawing/2014/main" id="{675A152C-1E99-4154-947E-FBE38181F125}"/>
              </a:ext>
            </a:extLst>
          </p:cNvPr>
          <p:cNvSpPr txBox="1">
            <a:spLocks/>
          </p:cNvSpPr>
          <p:nvPr/>
        </p:nvSpPr>
        <p:spPr>
          <a:xfrm>
            <a:off x="1484289" y="584132"/>
            <a:ext cx="986349" cy="412217"/>
          </a:xfrm>
          <a:prstGeom prst="rect">
            <a:avLst/>
          </a:prstGeom>
        </p:spPr>
        <p:txBody>
          <a:bodyPr vert="horz" lIns="68580" tIns="34290" rIns="68580" bIns="34290" rtlCol="0">
            <a:normAutofit/>
          </a:bodyPr>
          <a:lstStyle>
            <a:lvl1pPr marL="228589" indent="-228589" algn="l" defTabSz="914354" rtl="0" eaLnBrk="1" latinLnBrk="0" hangingPunct="1">
              <a:lnSpc>
                <a:spcPct val="100000"/>
              </a:lnSpc>
              <a:spcBef>
                <a:spcPts val="1000"/>
              </a:spcBef>
              <a:buClr>
                <a:schemeClr val="accent5"/>
              </a:buClr>
              <a:buFont typeface="Arial" panose="020B0604020202020204" pitchFamily="34" charset="0"/>
              <a:buChar char="•"/>
              <a:defRPr sz="2400" kern="1200">
                <a:solidFill>
                  <a:schemeClr val="bg1">
                    <a:lumMod val="75000"/>
                  </a:schemeClr>
                </a:solidFill>
                <a:latin typeface="Avenir Next" charset="0"/>
                <a:ea typeface="Avenir Next" charset="0"/>
                <a:cs typeface="Avenir Next" charset="0"/>
              </a:defRPr>
            </a:lvl1pPr>
            <a:lvl2pPr marL="685766" indent="-228589" algn="l" defTabSz="914354" rtl="0" eaLnBrk="1" latinLnBrk="0" hangingPunct="1">
              <a:lnSpc>
                <a:spcPct val="100000"/>
              </a:lnSpc>
              <a:spcBef>
                <a:spcPts val="500"/>
              </a:spcBef>
              <a:buClr>
                <a:schemeClr val="accent5"/>
              </a:buClr>
              <a:buFont typeface="Arial" panose="020B0604020202020204" pitchFamily="34" charset="0"/>
              <a:buChar char="•"/>
              <a:defRPr sz="2000" kern="1200">
                <a:solidFill>
                  <a:schemeClr val="bg1">
                    <a:lumMod val="75000"/>
                  </a:schemeClr>
                </a:solidFill>
                <a:latin typeface="Avenir Next" charset="0"/>
                <a:ea typeface="Avenir Next" charset="0"/>
                <a:cs typeface="Avenir Next" charset="0"/>
              </a:defRPr>
            </a:lvl2pPr>
            <a:lvl3pPr marL="1142942" indent="-228589" algn="l" defTabSz="914354" rtl="0" eaLnBrk="1" latinLnBrk="0" hangingPunct="1">
              <a:lnSpc>
                <a:spcPct val="100000"/>
              </a:lnSpc>
              <a:spcBef>
                <a:spcPts val="500"/>
              </a:spcBef>
              <a:buClr>
                <a:schemeClr val="accent5"/>
              </a:buClr>
              <a:buFont typeface="Arial" panose="020B0604020202020204" pitchFamily="34" charset="0"/>
              <a:buChar char="•"/>
              <a:defRPr sz="1800" kern="1200">
                <a:solidFill>
                  <a:schemeClr val="bg1">
                    <a:lumMod val="75000"/>
                  </a:schemeClr>
                </a:solidFill>
                <a:latin typeface="Avenir Next" charset="0"/>
                <a:ea typeface="Avenir Next" charset="0"/>
                <a:cs typeface="Avenir Next" charset="0"/>
              </a:defRPr>
            </a:lvl3pPr>
            <a:lvl4pPr marL="1600120" indent="-228589" algn="l" defTabSz="914354" rtl="0" eaLnBrk="1" latinLnBrk="0" hangingPunct="1">
              <a:lnSpc>
                <a:spcPct val="100000"/>
              </a:lnSpc>
              <a:spcBef>
                <a:spcPts val="500"/>
              </a:spcBef>
              <a:buClr>
                <a:schemeClr val="accent5"/>
              </a:buClr>
              <a:buFont typeface="Arial" panose="020B0604020202020204" pitchFamily="34" charset="0"/>
              <a:buChar char="•"/>
              <a:defRPr sz="1600" kern="1200">
                <a:solidFill>
                  <a:schemeClr val="bg1">
                    <a:lumMod val="75000"/>
                  </a:schemeClr>
                </a:solidFill>
                <a:latin typeface="Avenir Next" charset="0"/>
                <a:ea typeface="Avenir Next" charset="0"/>
                <a:cs typeface="Avenir Next" charset="0"/>
              </a:defRPr>
            </a:lvl4pPr>
            <a:lvl5pPr marL="2057298" indent="-228589" algn="l" defTabSz="914354" rtl="0" eaLnBrk="1" latinLnBrk="0" hangingPunct="1">
              <a:lnSpc>
                <a:spcPct val="100000"/>
              </a:lnSpc>
              <a:spcBef>
                <a:spcPts val="500"/>
              </a:spcBef>
              <a:buClr>
                <a:schemeClr val="accent5"/>
              </a:buClr>
              <a:buFont typeface="Arial" panose="020B0604020202020204" pitchFamily="34" charset="0"/>
              <a:buChar char="•"/>
              <a:defRPr sz="1600" kern="1200">
                <a:solidFill>
                  <a:schemeClr val="bg1">
                    <a:lumMod val="75000"/>
                  </a:schemeClr>
                </a:solidFill>
                <a:latin typeface="Avenir Next" charset="0"/>
                <a:ea typeface="Avenir Next" charset="0"/>
                <a:cs typeface="Avenir Next"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E8A02"/>
                </a:solidFill>
                <a:latin typeface="Avenir Next Ultra Light"/>
                <a:cs typeface="Avenir Next Ultra Light"/>
              </a:rPr>
              <a:t>Part One</a:t>
            </a:r>
          </a:p>
        </p:txBody>
      </p:sp>
      <p:sp>
        <p:nvSpPr>
          <p:cNvPr id="7" name="Subtitle 5">
            <a:extLst>
              <a:ext uri="{FF2B5EF4-FFF2-40B4-BE49-F238E27FC236}">
                <a16:creationId xmlns:a16="http://schemas.microsoft.com/office/drawing/2014/main" id="{76BC3D78-4443-4BD1-A295-1AFD8B6672B8}"/>
              </a:ext>
            </a:extLst>
          </p:cNvPr>
          <p:cNvSpPr txBox="1">
            <a:spLocks/>
          </p:cNvSpPr>
          <p:nvPr/>
        </p:nvSpPr>
        <p:spPr>
          <a:xfrm>
            <a:off x="5518319" y="584131"/>
            <a:ext cx="986349" cy="412217"/>
          </a:xfrm>
          <a:prstGeom prst="rect">
            <a:avLst/>
          </a:prstGeom>
        </p:spPr>
        <p:txBody>
          <a:bodyPr vert="horz" lIns="68580" tIns="34290" rIns="68580" bIns="34290" rtlCol="0">
            <a:normAutofit/>
          </a:bodyPr>
          <a:lstStyle>
            <a:lvl1pPr marL="228589" indent="-228589" algn="l" defTabSz="914354" rtl="0" eaLnBrk="1" latinLnBrk="0" hangingPunct="1">
              <a:lnSpc>
                <a:spcPct val="100000"/>
              </a:lnSpc>
              <a:spcBef>
                <a:spcPts val="1000"/>
              </a:spcBef>
              <a:buClr>
                <a:schemeClr val="accent5"/>
              </a:buClr>
              <a:buFont typeface="Arial" panose="020B0604020202020204" pitchFamily="34" charset="0"/>
              <a:buChar char="•"/>
              <a:defRPr sz="2400" kern="1200">
                <a:solidFill>
                  <a:schemeClr val="bg1">
                    <a:lumMod val="75000"/>
                  </a:schemeClr>
                </a:solidFill>
                <a:latin typeface="Avenir Next" charset="0"/>
                <a:ea typeface="Avenir Next" charset="0"/>
                <a:cs typeface="Avenir Next" charset="0"/>
              </a:defRPr>
            </a:lvl1pPr>
            <a:lvl2pPr marL="685766" indent="-228589" algn="l" defTabSz="914354" rtl="0" eaLnBrk="1" latinLnBrk="0" hangingPunct="1">
              <a:lnSpc>
                <a:spcPct val="100000"/>
              </a:lnSpc>
              <a:spcBef>
                <a:spcPts val="500"/>
              </a:spcBef>
              <a:buClr>
                <a:schemeClr val="accent5"/>
              </a:buClr>
              <a:buFont typeface="Arial" panose="020B0604020202020204" pitchFamily="34" charset="0"/>
              <a:buChar char="•"/>
              <a:defRPr sz="2000" kern="1200">
                <a:solidFill>
                  <a:schemeClr val="bg1">
                    <a:lumMod val="75000"/>
                  </a:schemeClr>
                </a:solidFill>
                <a:latin typeface="Avenir Next" charset="0"/>
                <a:ea typeface="Avenir Next" charset="0"/>
                <a:cs typeface="Avenir Next" charset="0"/>
              </a:defRPr>
            </a:lvl2pPr>
            <a:lvl3pPr marL="1142942" indent="-228589" algn="l" defTabSz="914354" rtl="0" eaLnBrk="1" latinLnBrk="0" hangingPunct="1">
              <a:lnSpc>
                <a:spcPct val="100000"/>
              </a:lnSpc>
              <a:spcBef>
                <a:spcPts val="500"/>
              </a:spcBef>
              <a:buClr>
                <a:schemeClr val="accent5"/>
              </a:buClr>
              <a:buFont typeface="Arial" panose="020B0604020202020204" pitchFamily="34" charset="0"/>
              <a:buChar char="•"/>
              <a:defRPr sz="1800" kern="1200">
                <a:solidFill>
                  <a:schemeClr val="bg1">
                    <a:lumMod val="75000"/>
                  </a:schemeClr>
                </a:solidFill>
                <a:latin typeface="Avenir Next" charset="0"/>
                <a:ea typeface="Avenir Next" charset="0"/>
                <a:cs typeface="Avenir Next" charset="0"/>
              </a:defRPr>
            </a:lvl3pPr>
            <a:lvl4pPr marL="1600120" indent="-228589" algn="l" defTabSz="914354" rtl="0" eaLnBrk="1" latinLnBrk="0" hangingPunct="1">
              <a:lnSpc>
                <a:spcPct val="100000"/>
              </a:lnSpc>
              <a:spcBef>
                <a:spcPts val="500"/>
              </a:spcBef>
              <a:buClr>
                <a:schemeClr val="accent5"/>
              </a:buClr>
              <a:buFont typeface="Arial" panose="020B0604020202020204" pitchFamily="34" charset="0"/>
              <a:buChar char="•"/>
              <a:defRPr sz="1600" kern="1200">
                <a:solidFill>
                  <a:schemeClr val="bg1">
                    <a:lumMod val="75000"/>
                  </a:schemeClr>
                </a:solidFill>
                <a:latin typeface="Avenir Next" charset="0"/>
                <a:ea typeface="Avenir Next" charset="0"/>
                <a:cs typeface="Avenir Next" charset="0"/>
              </a:defRPr>
            </a:lvl4pPr>
            <a:lvl5pPr marL="2057298" indent="-228589" algn="l" defTabSz="914354" rtl="0" eaLnBrk="1" latinLnBrk="0" hangingPunct="1">
              <a:lnSpc>
                <a:spcPct val="100000"/>
              </a:lnSpc>
              <a:spcBef>
                <a:spcPts val="500"/>
              </a:spcBef>
              <a:buClr>
                <a:schemeClr val="accent5"/>
              </a:buClr>
              <a:buFont typeface="Arial" panose="020B0604020202020204" pitchFamily="34" charset="0"/>
              <a:buChar char="•"/>
              <a:defRPr sz="1600" kern="1200">
                <a:solidFill>
                  <a:schemeClr val="bg1">
                    <a:lumMod val="75000"/>
                  </a:schemeClr>
                </a:solidFill>
                <a:latin typeface="Avenir Next" charset="0"/>
                <a:ea typeface="Avenir Next" charset="0"/>
                <a:cs typeface="Avenir Next"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E8A02"/>
                </a:solidFill>
                <a:latin typeface="Avenir Next Ultra Light"/>
                <a:cs typeface="Avenir Next Ultra Light"/>
              </a:rPr>
              <a:t>Part Two</a:t>
            </a:r>
          </a:p>
        </p:txBody>
      </p:sp>
    </p:spTree>
    <p:extLst>
      <p:ext uri="{BB962C8B-B14F-4D97-AF65-F5344CB8AC3E}">
        <p14:creationId xmlns:p14="http://schemas.microsoft.com/office/powerpoint/2010/main" val="1190239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idx="1"/>
          </p:nvPr>
        </p:nvSpPr>
        <p:spPr>
          <a:xfrm>
            <a:off x="359018" y="1502230"/>
            <a:ext cx="3864638" cy="2139044"/>
          </a:xfrm>
          <a:prstGeom prst="rect">
            <a:avLst/>
          </a:prstGeom>
        </p:spPr>
        <p:txBody>
          <a:bodyPr vert="horz" lIns="68580" tIns="34290" rIns="68580" bIns="34290" rtlCol="0" anchor="ctr">
            <a:normAutofit/>
          </a:bodyPr>
          <a:lstStyle/>
          <a:p>
            <a:pPr defTabSz="685800"/>
            <a:r>
              <a:rPr lang="en-US" sz="2400">
                <a:solidFill>
                  <a:schemeClr val="bg1">
                    <a:lumMod val="75000"/>
                  </a:schemeClr>
                </a:solidFill>
              </a:rPr>
              <a:t>Part One:</a:t>
            </a:r>
            <a:br>
              <a:rPr lang="en-US" sz="2400">
                <a:solidFill>
                  <a:schemeClr val="bg1">
                    <a:lumMod val="75000"/>
                  </a:schemeClr>
                </a:solidFill>
              </a:rPr>
            </a:br>
            <a:r>
              <a:rPr lang="en-US" sz="2400">
                <a:solidFill>
                  <a:schemeClr val="bg1">
                    <a:lumMod val="75000"/>
                  </a:schemeClr>
                </a:solidFill>
              </a:rPr>
              <a:t>Leading Self</a:t>
            </a:r>
          </a:p>
        </p:txBody>
      </p:sp>
      <p:sp>
        <p:nvSpPr>
          <p:cNvPr id="11" name="Slide Number Placeholder 2">
            <a:extLst>
              <a:ext uri="{FF2B5EF4-FFF2-40B4-BE49-F238E27FC236}">
                <a16:creationId xmlns:a16="http://schemas.microsoft.com/office/drawing/2014/main" id="{16C69145-BDC0-4ACB-A8E7-31A1E2B51D80}"/>
              </a:ext>
            </a:extLst>
          </p:cNvPr>
          <p:cNvSpPr>
            <a:spLocks noGrp="1"/>
          </p:cNvSpPr>
          <p:nvPr>
            <p:ph type="sldNum" sz="quarter" idx="12"/>
          </p:nvPr>
        </p:nvSpPr>
        <p:spPr>
          <a:xfrm>
            <a:off x="6958693" y="4767264"/>
            <a:ext cx="2057400" cy="273844"/>
          </a:xfrm>
        </p:spPr>
        <p:txBody>
          <a:bodyPr/>
          <a:lstStyle/>
          <a:p>
            <a:pPr>
              <a:spcAft>
                <a:spcPts val="600"/>
              </a:spcAft>
            </a:pPr>
            <a:fld id="{82AEA107-C900-3B4B-8F0F-72A19A6B70A9}" type="slidenum">
              <a:rPr lang="en-US" smtClean="0"/>
              <a:pPr>
                <a:spcAft>
                  <a:spcPts val="600"/>
                </a:spcAft>
              </a:pPr>
              <a:t>5</a:t>
            </a:fld>
            <a:endParaRPr lang="en-US"/>
          </a:p>
        </p:txBody>
      </p:sp>
      <p:pic>
        <p:nvPicPr>
          <p:cNvPr id="6" name="Picture 5">
            <a:extLst>
              <a:ext uri="{FF2B5EF4-FFF2-40B4-BE49-F238E27FC236}">
                <a16:creationId xmlns:a16="http://schemas.microsoft.com/office/drawing/2014/main" id="{80F19969-B7D6-4FD5-AED8-5786CAED53D5}"/>
              </a:ext>
            </a:extLst>
          </p:cNvPr>
          <p:cNvPicPr>
            <a:picLocks noChangeAspect="1"/>
          </p:cNvPicPr>
          <p:nvPr/>
        </p:nvPicPr>
        <p:blipFill>
          <a:blip r:embed="rId3"/>
          <a:stretch>
            <a:fillRect/>
          </a:stretch>
        </p:blipFill>
        <p:spPr>
          <a:xfrm>
            <a:off x="4044098" y="377191"/>
            <a:ext cx="4572000" cy="4389118"/>
          </a:xfrm>
          <a:prstGeom prst="rect">
            <a:avLst/>
          </a:prstGeom>
          <a:noFill/>
        </p:spPr>
      </p:pic>
    </p:spTree>
    <p:extLst>
      <p:ext uri="{BB962C8B-B14F-4D97-AF65-F5344CB8AC3E}">
        <p14:creationId xmlns:p14="http://schemas.microsoft.com/office/powerpoint/2010/main" val="137912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F19969-B7D6-4FD5-AED8-5786CAED53D5}"/>
              </a:ext>
            </a:extLst>
          </p:cNvPr>
          <p:cNvPicPr>
            <a:picLocks noChangeAspect="1"/>
          </p:cNvPicPr>
          <p:nvPr/>
        </p:nvPicPr>
        <p:blipFill>
          <a:blip r:embed="rId3">
            <a:alphaModFix amt="50000"/>
          </a:blip>
          <a:stretch>
            <a:fillRect/>
          </a:stretch>
        </p:blipFill>
        <p:spPr>
          <a:xfrm>
            <a:off x="1380656" y="-441470"/>
            <a:ext cx="6409853" cy="6148357"/>
          </a:xfrm>
          <a:prstGeom prst="rect">
            <a:avLst/>
          </a:prstGeom>
        </p:spPr>
      </p:pic>
      <p:sp>
        <p:nvSpPr>
          <p:cNvPr id="2" name="Title 1"/>
          <p:cNvSpPr>
            <a:spLocks noGrp="1"/>
          </p:cNvSpPr>
          <p:nvPr>
            <p:ph type="title" idx="4294967295"/>
          </p:nvPr>
        </p:nvSpPr>
        <p:spPr>
          <a:xfrm>
            <a:off x="0" y="1330325"/>
            <a:ext cx="5389563" cy="701675"/>
          </a:xfrm>
        </p:spPr>
        <p:txBody>
          <a:bodyPr vert="horz" lIns="68580" tIns="34290" rIns="68580" bIns="34290" rtlCol="0" anchor="b">
            <a:normAutofit/>
          </a:bodyPr>
          <a:lstStyle/>
          <a:p>
            <a:pPr defTabSz="685800"/>
            <a:r>
              <a:rPr lang="en-US" sz="2400" dirty="0">
                <a:solidFill>
                  <a:srgbClr val="FFFFFF"/>
                </a:solidFill>
                <a:latin typeface="Avenir Next"/>
                <a:ea typeface="+mj-ea"/>
                <a:cs typeface="+mj-cs"/>
              </a:rPr>
              <a:t>Let’s think through two questions:</a:t>
            </a:r>
          </a:p>
        </p:txBody>
      </p:sp>
      <p:sp>
        <p:nvSpPr>
          <p:cNvPr id="5" name="Title 1">
            <a:extLst>
              <a:ext uri="{FF2B5EF4-FFF2-40B4-BE49-F238E27FC236}">
                <a16:creationId xmlns:a16="http://schemas.microsoft.com/office/drawing/2014/main" id="{C15F0F65-42B4-412C-829D-1C0436B9C568}"/>
              </a:ext>
            </a:extLst>
          </p:cNvPr>
          <p:cNvSpPr txBox="1">
            <a:spLocks/>
          </p:cNvSpPr>
          <p:nvPr/>
        </p:nvSpPr>
        <p:spPr>
          <a:xfrm>
            <a:off x="1497239" y="2410398"/>
            <a:ext cx="5390492" cy="701737"/>
          </a:xfrm>
          <a:prstGeom prst="rect">
            <a:avLst/>
          </a:prstGeom>
        </p:spPr>
        <p:txBody>
          <a:bodyPr vert="horz" lIns="68580" tIns="34290" rIns="68580" bIns="34290" rtlCol="0" anchor="b">
            <a:normAutofit lnSpcReduction="10000"/>
          </a:bodyPr>
          <a:lstStyle>
            <a:lvl1pPr algn="ctr" defTabSz="914354" rtl="0" eaLnBrk="1" latinLnBrk="0" hangingPunct="1">
              <a:lnSpc>
                <a:spcPct val="90000"/>
              </a:lnSpc>
              <a:spcBef>
                <a:spcPct val="0"/>
              </a:spcBef>
              <a:buNone/>
              <a:defRPr sz="4400" b="0" i="0" kern="1200">
                <a:solidFill>
                  <a:schemeClr val="bg1"/>
                </a:solidFill>
                <a:latin typeface="Avenir Next Ultra Light" charset="0"/>
                <a:ea typeface="Avenir Next Ultra Light" charset="0"/>
                <a:cs typeface="Avenir Next Ultra Light" charset="0"/>
              </a:defRPr>
            </a:lvl1pPr>
          </a:lstStyle>
          <a:p>
            <a:pPr marL="342900" indent="-342900" algn="l" defTabSz="685800">
              <a:buFont typeface="Arial" panose="020B0604020202020204" pitchFamily="34" charset="0"/>
              <a:buChar char="•"/>
            </a:pPr>
            <a:r>
              <a:rPr lang="en-US" sz="2400" dirty="0">
                <a:solidFill>
                  <a:srgbClr val="FFFFFF"/>
                </a:solidFill>
                <a:latin typeface="Avenir Next"/>
                <a:ea typeface="+mj-ea"/>
                <a:cs typeface="+mj-cs"/>
              </a:rPr>
              <a:t>What do I value most?</a:t>
            </a:r>
          </a:p>
          <a:p>
            <a:pPr marL="342900" indent="-342900" algn="l" defTabSz="685800">
              <a:buFont typeface="Arial" panose="020B0604020202020204" pitchFamily="34" charset="0"/>
              <a:buChar char="•"/>
            </a:pPr>
            <a:r>
              <a:rPr lang="en-US" sz="2400" dirty="0">
                <a:solidFill>
                  <a:srgbClr val="FFFFFF"/>
                </a:solidFill>
                <a:latin typeface="Avenir Next"/>
                <a:ea typeface="+mj-ea"/>
                <a:cs typeface="+mj-cs"/>
              </a:rPr>
              <a:t>How satisfied am I?</a:t>
            </a:r>
          </a:p>
        </p:txBody>
      </p:sp>
    </p:spTree>
    <p:extLst>
      <p:ext uri="{BB962C8B-B14F-4D97-AF65-F5344CB8AC3E}">
        <p14:creationId xmlns:p14="http://schemas.microsoft.com/office/powerpoint/2010/main" val="324133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30"/>
            <a:ext cx="9016093" cy="662496"/>
          </a:xfrm>
        </p:spPr>
        <p:txBody>
          <a:bodyPr>
            <a:noAutofit/>
          </a:bodyPr>
          <a:lstStyle/>
          <a:p>
            <a:pPr algn="ctr" defTabSz="342884">
              <a:lnSpc>
                <a:spcPct val="100000"/>
              </a:lnSpc>
              <a:defRPr/>
            </a:pPr>
            <a:r>
              <a:rPr lang="en-US" sz="2800" spc="53" dirty="0">
                <a:solidFill>
                  <a:schemeClr val="tx1">
                    <a:lumMod val="75000"/>
                    <a:lumOff val="25000"/>
                  </a:schemeClr>
                </a:solidFill>
                <a:latin typeface="Avenir Next Regular"/>
                <a:cs typeface="Avenir Next Regular"/>
              </a:rPr>
              <a:t>The Seven Dimensions of Wellness</a:t>
            </a:r>
          </a:p>
        </p:txBody>
      </p:sp>
      <p:sp>
        <p:nvSpPr>
          <p:cNvPr id="3" name="Slide Number Placeholder 2"/>
          <p:cNvSpPr>
            <a:spLocks noGrp="1"/>
          </p:cNvSpPr>
          <p:nvPr>
            <p:ph type="sldNum" sz="quarter" idx="12"/>
          </p:nvPr>
        </p:nvSpPr>
        <p:spPr>
          <a:xfrm>
            <a:off x="6958693" y="4827655"/>
            <a:ext cx="2057400" cy="273844"/>
          </a:xfrm>
        </p:spPr>
        <p:txBody>
          <a:bodyPr/>
          <a:lstStyle/>
          <a:p>
            <a:fld id="{82AEA107-C900-3B4B-8F0F-72A19A6B70A9}" type="slidenum">
              <a:rPr lang="en-US" smtClean="0"/>
              <a:t>8</a:t>
            </a:fld>
            <a:endParaRPr lang="en-US" dirty="0"/>
          </a:p>
        </p:txBody>
      </p:sp>
      <p:pic>
        <p:nvPicPr>
          <p:cNvPr id="5" name="Picture 4">
            <a:extLst>
              <a:ext uri="{FF2B5EF4-FFF2-40B4-BE49-F238E27FC236}">
                <a16:creationId xmlns:a16="http://schemas.microsoft.com/office/drawing/2014/main" id="{28FAB20B-89B9-4B9C-9D57-9149ED23F841}"/>
              </a:ext>
            </a:extLst>
          </p:cNvPr>
          <p:cNvPicPr>
            <a:picLocks noChangeAspect="1"/>
          </p:cNvPicPr>
          <p:nvPr/>
        </p:nvPicPr>
        <p:blipFill>
          <a:blip r:embed="rId3"/>
          <a:stretch>
            <a:fillRect/>
          </a:stretch>
        </p:blipFill>
        <p:spPr>
          <a:xfrm>
            <a:off x="2985622" y="1061569"/>
            <a:ext cx="3204173" cy="3073456"/>
          </a:xfrm>
          <a:prstGeom prst="rect">
            <a:avLst/>
          </a:prstGeom>
        </p:spPr>
      </p:pic>
      <p:sp>
        <p:nvSpPr>
          <p:cNvPr id="19" name="TextBox 18">
            <a:extLst>
              <a:ext uri="{FF2B5EF4-FFF2-40B4-BE49-F238E27FC236}">
                <a16:creationId xmlns:a16="http://schemas.microsoft.com/office/drawing/2014/main" id="{C7F0EF9A-2DE7-461F-85A2-E08E37DCF86E}"/>
              </a:ext>
            </a:extLst>
          </p:cNvPr>
          <p:cNvSpPr txBox="1"/>
          <p:nvPr/>
        </p:nvSpPr>
        <p:spPr>
          <a:xfrm>
            <a:off x="3417976" y="984467"/>
            <a:ext cx="677591" cy="276999"/>
          </a:xfrm>
          <a:prstGeom prst="rect">
            <a:avLst/>
          </a:prstGeom>
          <a:noFill/>
        </p:spPr>
        <p:txBody>
          <a:bodyPr wrap="square" rtlCol="0">
            <a:spAutoFit/>
          </a:bodyPr>
          <a:lstStyle/>
          <a:p>
            <a:r>
              <a:rPr lang="en-US" sz="1200" dirty="0">
                <a:solidFill>
                  <a:srgbClr val="FE8A02"/>
                </a:solidFill>
                <a:latin typeface="Avenir Book"/>
              </a:rPr>
              <a:t>Physical</a:t>
            </a:r>
          </a:p>
        </p:txBody>
      </p:sp>
      <p:sp>
        <p:nvSpPr>
          <p:cNvPr id="20" name="TextBox 19">
            <a:extLst>
              <a:ext uri="{FF2B5EF4-FFF2-40B4-BE49-F238E27FC236}">
                <a16:creationId xmlns:a16="http://schemas.microsoft.com/office/drawing/2014/main" id="{A24D33B9-4263-4066-BDC6-BE42947DCCBD}"/>
              </a:ext>
            </a:extLst>
          </p:cNvPr>
          <p:cNvSpPr txBox="1"/>
          <p:nvPr/>
        </p:nvSpPr>
        <p:spPr>
          <a:xfrm>
            <a:off x="5081656" y="1013458"/>
            <a:ext cx="762651" cy="276999"/>
          </a:xfrm>
          <a:prstGeom prst="rect">
            <a:avLst/>
          </a:prstGeom>
          <a:noFill/>
        </p:spPr>
        <p:txBody>
          <a:bodyPr wrap="square" rtlCol="0">
            <a:spAutoFit/>
          </a:bodyPr>
          <a:lstStyle/>
          <a:p>
            <a:r>
              <a:rPr lang="en-US" sz="1200" dirty="0">
                <a:solidFill>
                  <a:srgbClr val="F47B25"/>
                </a:solidFill>
                <a:latin typeface="Avenir Book"/>
              </a:rPr>
              <a:t>Emotional</a:t>
            </a:r>
          </a:p>
        </p:txBody>
      </p:sp>
      <p:sp>
        <p:nvSpPr>
          <p:cNvPr id="21" name="TextBox 20">
            <a:extLst>
              <a:ext uri="{FF2B5EF4-FFF2-40B4-BE49-F238E27FC236}">
                <a16:creationId xmlns:a16="http://schemas.microsoft.com/office/drawing/2014/main" id="{1AE0C5A9-E319-406B-9ACB-4CC7C8475A71}"/>
              </a:ext>
            </a:extLst>
          </p:cNvPr>
          <p:cNvSpPr txBox="1"/>
          <p:nvPr/>
        </p:nvSpPr>
        <p:spPr>
          <a:xfrm>
            <a:off x="2467892" y="2126292"/>
            <a:ext cx="720447" cy="276999"/>
          </a:xfrm>
          <a:prstGeom prst="rect">
            <a:avLst/>
          </a:prstGeom>
          <a:noFill/>
        </p:spPr>
        <p:txBody>
          <a:bodyPr wrap="square" rtlCol="0">
            <a:spAutoFit/>
          </a:bodyPr>
          <a:lstStyle/>
          <a:p>
            <a:pPr algn="r"/>
            <a:r>
              <a:rPr lang="en-US" sz="1200" dirty="0">
                <a:solidFill>
                  <a:srgbClr val="B52A72"/>
                </a:solidFill>
                <a:latin typeface="Avenir Book"/>
              </a:rPr>
              <a:t>Spiritual</a:t>
            </a:r>
          </a:p>
        </p:txBody>
      </p:sp>
      <p:sp>
        <p:nvSpPr>
          <p:cNvPr id="22" name="TextBox 21">
            <a:extLst>
              <a:ext uri="{FF2B5EF4-FFF2-40B4-BE49-F238E27FC236}">
                <a16:creationId xmlns:a16="http://schemas.microsoft.com/office/drawing/2014/main" id="{182A0708-A50F-446C-9F00-507042EF589D}"/>
              </a:ext>
            </a:extLst>
          </p:cNvPr>
          <p:cNvSpPr txBox="1"/>
          <p:nvPr/>
        </p:nvSpPr>
        <p:spPr>
          <a:xfrm>
            <a:off x="6029031" y="2153330"/>
            <a:ext cx="876801" cy="276999"/>
          </a:xfrm>
          <a:prstGeom prst="rect">
            <a:avLst/>
          </a:prstGeom>
          <a:noFill/>
        </p:spPr>
        <p:txBody>
          <a:bodyPr wrap="square" rtlCol="0">
            <a:spAutoFit/>
          </a:bodyPr>
          <a:lstStyle/>
          <a:p>
            <a:r>
              <a:rPr lang="en-US" sz="1200" dirty="0">
                <a:solidFill>
                  <a:srgbClr val="EC6426"/>
                </a:solidFill>
                <a:latin typeface="Avenir Book"/>
              </a:rPr>
              <a:t>Intellectual</a:t>
            </a:r>
          </a:p>
        </p:txBody>
      </p:sp>
      <p:sp>
        <p:nvSpPr>
          <p:cNvPr id="23" name="TextBox 22">
            <a:extLst>
              <a:ext uri="{FF2B5EF4-FFF2-40B4-BE49-F238E27FC236}">
                <a16:creationId xmlns:a16="http://schemas.microsoft.com/office/drawing/2014/main" id="{F10B3FDB-B2CD-4D25-9721-276D2D985E85}"/>
              </a:ext>
            </a:extLst>
          </p:cNvPr>
          <p:cNvSpPr txBox="1"/>
          <p:nvPr/>
        </p:nvSpPr>
        <p:spPr>
          <a:xfrm>
            <a:off x="2417624" y="3444421"/>
            <a:ext cx="1034433" cy="276999"/>
          </a:xfrm>
          <a:prstGeom prst="rect">
            <a:avLst/>
          </a:prstGeom>
          <a:noFill/>
        </p:spPr>
        <p:txBody>
          <a:bodyPr wrap="square" rtlCol="0">
            <a:spAutoFit/>
          </a:bodyPr>
          <a:lstStyle/>
          <a:p>
            <a:pPr algn="r"/>
            <a:r>
              <a:rPr lang="en-US" sz="1200" dirty="0">
                <a:solidFill>
                  <a:srgbClr val="C23860"/>
                </a:solidFill>
                <a:latin typeface="Avenir Book"/>
              </a:rPr>
              <a:t>Occupational</a:t>
            </a:r>
          </a:p>
        </p:txBody>
      </p:sp>
      <p:sp>
        <p:nvSpPr>
          <p:cNvPr id="24" name="TextBox 23">
            <a:extLst>
              <a:ext uri="{FF2B5EF4-FFF2-40B4-BE49-F238E27FC236}">
                <a16:creationId xmlns:a16="http://schemas.microsoft.com/office/drawing/2014/main" id="{5F95DD09-4100-41F2-A380-A7C862CFEE71}"/>
              </a:ext>
            </a:extLst>
          </p:cNvPr>
          <p:cNvSpPr txBox="1"/>
          <p:nvPr/>
        </p:nvSpPr>
        <p:spPr>
          <a:xfrm>
            <a:off x="5691944" y="3444421"/>
            <a:ext cx="677591" cy="276999"/>
          </a:xfrm>
          <a:prstGeom prst="rect">
            <a:avLst/>
          </a:prstGeom>
          <a:noFill/>
        </p:spPr>
        <p:txBody>
          <a:bodyPr wrap="square" rtlCol="0">
            <a:spAutoFit/>
          </a:bodyPr>
          <a:lstStyle/>
          <a:p>
            <a:r>
              <a:rPr lang="en-US" sz="1200" dirty="0">
                <a:solidFill>
                  <a:srgbClr val="DD5033"/>
                </a:solidFill>
                <a:latin typeface="Avenir Book"/>
              </a:rPr>
              <a:t>Social</a:t>
            </a:r>
          </a:p>
        </p:txBody>
      </p:sp>
      <p:sp>
        <p:nvSpPr>
          <p:cNvPr id="26" name="TextBox 25">
            <a:extLst>
              <a:ext uri="{FF2B5EF4-FFF2-40B4-BE49-F238E27FC236}">
                <a16:creationId xmlns:a16="http://schemas.microsoft.com/office/drawing/2014/main" id="{A409CD80-33CD-416B-8600-2E741092C30D}"/>
              </a:ext>
            </a:extLst>
          </p:cNvPr>
          <p:cNvSpPr txBox="1"/>
          <p:nvPr/>
        </p:nvSpPr>
        <p:spPr>
          <a:xfrm>
            <a:off x="4393627" y="4054360"/>
            <a:ext cx="1034433" cy="276999"/>
          </a:xfrm>
          <a:prstGeom prst="rect">
            <a:avLst/>
          </a:prstGeom>
          <a:noFill/>
        </p:spPr>
        <p:txBody>
          <a:bodyPr wrap="square" rtlCol="0">
            <a:spAutoFit/>
          </a:bodyPr>
          <a:lstStyle/>
          <a:p>
            <a:pPr algn="r"/>
            <a:r>
              <a:rPr lang="en-US" sz="1200" dirty="0">
                <a:solidFill>
                  <a:srgbClr val="CE3D4B"/>
                </a:solidFill>
                <a:latin typeface="Avenir Book"/>
              </a:rPr>
              <a:t>Environmental</a:t>
            </a:r>
          </a:p>
        </p:txBody>
      </p:sp>
      <p:sp>
        <p:nvSpPr>
          <p:cNvPr id="28" name="TextBox 27">
            <a:extLst>
              <a:ext uri="{FF2B5EF4-FFF2-40B4-BE49-F238E27FC236}">
                <a16:creationId xmlns:a16="http://schemas.microsoft.com/office/drawing/2014/main" id="{0EE5F6AD-2E2E-43B6-9141-1055FB4F56F9}"/>
              </a:ext>
            </a:extLst>
          </p:cNvPr>
          <p:cNvSpPr txBox="1"/>
          <p:nvPr/>
        </p:nvSpPr>
        <p:spPr>
          <a:xfrm>
            <a:off x="1713158" y="2308014"/>
            <a:ext cx="1426089" cy="261610"/>
          </a:xfrm>
          <a:prstGeom prst="rect">
            <a:avLst/>
          </a:prstGeom>
          <a:noFill/>
        </p:spPr>
        <p:txBody>
          <a:bodyPr wrap="square" rtlCol="0">
            <a:spAutoFit/>
          </a:bodyPr>
          <a:lstStyle/>
          <a:p>
            <a:pPr algn="ctr"/>
            <a:r>
              <a:rPr lang="en-US" sz="1100" dirty="0">
                <a:latin typeface="Avenir Book"/>
                <a:ea typeface="Avenir Next" charset="0"/>
                <a:cs typeface="Arial" panose="020B0604020202020204" pitchFamily="34" charset="0"/>
              </a:rPr>
              <a:t>Purpose and meaning</a:t>
            </a:r>
          </a:p>
        </p:txBody>
      </p:sp>
      <p:sp>
        <p:nvSpPr>
          <p:cNvPr id="29" name="TextBox 28">
            <a:extLst>
              <a:ext uri="{FF2B5EF4-FFF2-40B4-BE49-F238E27FC236}">
                <a16:creationId xmlns:a16="http://schemas.microsoft.com/office/drawing/2014/main" id="{6E7E6205-06B1-4928-B2E5-B09167B27666}"/>
              </a:ext>
            </a:extLst>
          </p:cNvPr>
          <p:cNvSpPr txBox="1"/>
          <p:nvPr/>
        </p:nvSpPr>
        <p:spPr>
          <a:xfrm>
            <a:off x="2701513" y="1138355"/>
            <a:ext cx="1332126" cy="261610"/>
          </a:xfrm>
          <a:prstGeom prst="rect">
            <a:avLst/>
          </a:prstGeom>
          <a:noFill/>
        </p:spPr>
        <p:txBody>
          <a:bodyPr wrap="square" rtlCol="0">
            <a:spAutoFit/>
          </a:bodyPr>
          <a:lstStyle/>
          <a:p>
            <a:pPr algn="ctr"/>
            <a:r>
              <a:rPr lang="en-US" sz="1100" dirty="0">
                <a:latin typeface="Avenir Book"/>
                <a:ea typeface="Avenir Next" charset="0"/>
                <a:cs typeface="Arial" panose="020B0604020202020204" pitchFamily="34" charset="0"/>
              </a:rPr>
              <a:t>A body that works</a:t>
            </a:r>
          </a:p>
        </p:txBody>
      </p:sp>
      <p:sp>
        <p:nvSpPr>
          <p:cNvPr id="30" name="TextBox 29">
            <a:extLst>
              <a:ext uri="{FF2B5EF4-FFF2-40B4-BE49-F238E27FC236}">
                <a16:creationId xmlns:a16="http://schemas.microsoft.com/office/drawing/2014/main" id="{C5B761DB-93B2-4B34-A449-B2F99B677E1C}"/>
              </a:ext>
            </a:extLst>
          </p:cNvPr>
          <p:cNvSpPr txBox="1"/>
          <p:nvPr/>
        </p:nvSpPr>
        <p:spPr>
          <a:xfrm>
            <a:off x="5205512" y="1207763"/>
            <a:ext cx="1658105" cy="261610"/>
          </a:xfrm>
          <a:prstGeom prst="rect">
            <a:avLst/>
          </a:prstGeom>
          <a:noFill/>
        </p:spPr>
        <p:txBody>
          <a:bodyPr wrap="square" rtlCol="0">
            <a:spAutoFit/>
          </a:bodyPr>
          <a:lstStyle/>
          <a:p>
            <a:r>
              <a:rPr lang="en-US" sz="1100" dirty="0">
                <a:latin typeface="Avenir Book"/>
                <a:ea typeface="Avenir Next" charset="0"/>
                <a:cs typeface="Arial" panose="020B0604020202020204" pitchFamily="34" charset="0"/>
              </a:rPr>
              <a:t>Ability to cope</a:t>
            </a:r>
          </a:p>
        </p:txBody>
      </p:sp>
      <p:sp>
        <p:nvSpPr>
          <p:cNvPr id="31" name="TextBox 30">
            <a:extLst>
              <a:ext uri="{FF2B5EF4-FFF2-40B4-BE49-F238E27FC236}">
                <a16:creationId xmlns:a16="http://schemas.microsoft.com/office/drawing/2014/main" id="{E2E48F8A-184C-4B6F-A3AA-E0EED36D1125}"/>
              </a:ext>
            </a:extLst>
          </p:cNvPr>
          <p:cNvSpPr txBox="1"/>
          <p:nvPr/>
        </p:nvSpPr>
        <p:spPr>
          <a:xfrm>
            <a:off x="6089180" y="2318421"/>
            <a:ext cx="1658105" cy="261610"/>
          </a:xfrm>
          <a:prstGeom prst="rect">
            <a:avLst/>
          </a:prstGeom>
          <a:noFill/>
        </p:spPr>
        <p:txBody>
          <a:bodyPr wrap="square" rtlCol="0">
            <a:spAutoFit/>
          </a:bodyPr>
          <a:lstStyle/>
          <a:p>
            <a:r>
              <a:rPr lang="en-US" sz="1100" dirty="0">
                <a:latin typeface="Avenir Book"/>
                <a:ea typeface="Avenir Next" charset="0"/>
                <a:cs typeface="Arial" panose="020B0604020202020204" pitchFamily="34" charset="0"/>
              </a:rPr>
              <a:t>Expanding our mind</a:t>
            </a:r>
          </a:p>
        </p:txBody>
      </p:sp>
      <p:sp>
        <p:nvSpPr>
          <p:cNvPr id="32" name="TextBox 31">
            <a:extLst>
              <a:ext uri="{FF2B5EF4-FFF2-40B4-BE49-F238E27FC236}">
                <a16:creationId xmlns:a16="http://schemas.microsoft.com/office/drawing/2014/main" id="{D27F6AB8-DF5E-496C-9CD9-CC3129F57978}"/>
              </a:ext>
            </a:extLst>
          </p:cNvPr>
          <p:cNvSpPr txBox="1"/>
          <p:nvPr/>
        </p:nvSpPr>
        <p:spPr>
          <a:xfrm>
            <a:off x="5762464" y="3605706"/>
            <a:ext cx="1658105" cy="261610"/>
          </a:xfrm>
          <a:prstGeom prst="rect">
            <a:avLst/>
          </a:prstGeom>
          <a:noFill/>
        </p:spPr>
        <p:txBody>
          <a:bodyPr wrap="square" rtlCol="0">
            <a:spAutoFit/>
          </a:bodyPr>
          <a:lstStyle/>
          <a:p>
            <a:r>
              <a:rPr lang="en-US" sz="1100" dirty="0">
                <a:latin typeface="Avenir Book"/>
                <a:ea typeface="Avenir Next" charset="0"/>
                <a:cs typeface="Arial" panose="020B0604020202020204" pitchFamily="34" charset="0"/>
              </a:rPr>
              <a:t>Connecting with others</a:t>
            </a:r>
          </a:p>
        </p:txBody>
      </p:sp>
      <p:sp>
        <p:nvSpPr>
          <p:cNvPr id="33" name="TextBox 32">
            <a:extLst>
              <a:ext uri="{FF2B5EF4-FFF2-40B4-BE49-F238E27FC236}">
                <a16:creationId xmlns:a16="http://schemas.microsoft.com/office/drawing/2014/main" id="{C4C7CA6E-D2C2-4AEE-A8AF-3B7F59B4575A}"/>
              </a:ext>
            </a:extLst>
          </p:cNvPr>
          <p:cNvSpPr txBox="1"/>
          <p:nvPr/>
        </p:nvSpPr>
        <p:spPr>
          <a:xfrm>
            <a:off x="4416610" y="4228485"/>
            <a:ext cx="2022899" cy="261610"/>
          </a:xfrm>
          <a:prstGeom prst="rect">
            <a:avLst/>
          </a:prstGeom>
          <a:noFill/>
        </p:spPr>
        <p:txBody>
          <a:bodyPr wrap="square" rtlCol="0">
            <a:spAutoFit/>
          </a:bodyPr>
          <a:lstStyle/>
          <a:p>
            <a:pPr algn="r"/>
            <a:r>
              <a:rPr lang="en-US" sz="1100" dirty="0">
                <a:latin typeface="Avenir Book"/>
                <a:ea typeface="Avenir Next" charset="0"/>
                <a:cs typeface="Arial" panose="020B0604020202020204" pitchFamily="34" charset="0"/>
              </a:rPr>
              <a:t>Harmony with our surroundings</a:t>
            </a:r>
          </a:p>
        </p:txBody>
      </p:sp>
      <p:sp>
        <p:nvSpPr>
          <p:cNvPr id="34" name="TextBox 33">
            <a:extLst>
              <a:ext uri="{FF2B5EF4-FFF2-40B4-BE49-F238E27FC236}">
                <a16:creationId xmlns:a16="http://schemas.microsoft.com/office/drawing/2014/main" id="{DBB2BD5A-8CF1-4865-AB52-CD85D468CDCF}"/>
              </a:ext>
            </a:extLst>
          </p:cNvPr>
          <p:cNvSpPr txBox="1"/>
          <p:nvPr/>
        </p:nvSpPr>
        <p:spPr>
          <a:xfrm>
            <a:off x="1506217" y="3638726"/>
            <a:ext cx="2022899" cy="261610"/>
          </a:xfrm>
          <a:prstGeom prst="rect">
            <a:avLst/>
          </a:prstGeom>
          <a:noFill/>
        </p:spPr>
        <p:txBody>
          <a:bodyPr wrap="square" rtlCol="0">
            <a:spAutoFit/>
          </a:bodyPr>
          <a:lstStyle/>
          <a:p>
            <a:pPr algn="r"/>
            <a:r>
              <a:rPr lang="en-US" sz="1100" dirty="0">
                <a:latin typeface="Avenir Book"/>
                <a:ea typeface="Avenir Next" charset="0"/>
                <a:cs typeface="Arial" panose="020B0604020202020204" pitchFamily="34" charset="0"/>
              </a:rPr>
              <a:t>Work that fulfills us</a:t>
            </a:r>
          </a:p>
        </p:txBody>
      </p:sp>
    </p:spTree>
    <p:extLst>
      <p:ext uri="{BB962C8B-B14F-4D97-AF65-F5344CB8AC3E}">
        <p14:creationId xmlns:p14="http://schemas.microsoft.com/office/powerpoint/2010/main" val="3498335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00C21-F680-4A81-832E-1A240162F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327" y="22325"/>
            <a:ext cx="5326601" cy="5114385"/>
          </a:xfrm>
          <a:prstGeom prst="rect">
            <a:avLst/>
          </a:prstGeom>
        </p:spPr>
      </p:pic>
      <p:sp>
        <p:nvSpPr>
          <p:cNvPr id="4" name="TextBox 3">
            <a:extLst>
              <a:ext uri="{FF2B5EF4-FFF2-40B4-BE49-F238E27FC236}">
                <a16:creationId xmlns:a16="http://schemas.microsoft.com/office/drawing/2014/main" id="{70B4D55C-8CA6-4C50-B187-1F35688193EE}"/>
              </a:ext>
            </a:extLst>
          </p:cNvPr>
          <p:cNvSpPr txBox="1"/>
          <p:nvPr/>
        </p:nvSpPr>
        <p:spPr>
          <a:xfrm>
            <a:off x="2684353" y="434566"/>
            <a:ext cx="258025" cy="300082"/>
          </a:xfrm>
          <a:prstGeom prst="rect">
            <a:avLst/>
          </a:prstGeom>
          <a:noFill/>
        </p:spPr>
        <p:txBody>
          <a:bodyPr wrap="square" rtlCol="0">
            <a:spAutoFit/>
          </a:bodyPr>
          <a:lstStyle/>
          <a:p>
            <a:r>
              <a:rPr lang="en-US" sz="1350" dirty="0"/>
              <a:t>4</a:t>
            </a:r>
          </a:p>
        </p:txBody>
      </p:sp>
      <p:sp>
        <p:nvSpPr>
          <p:cNvPr id="5" name="TextBox 4">
            <a:extLst>
              <a:ext uri="{FF2B5EF4-FFF2-40B4-BE49-F238E27FC236}">
                <a16:creationId xmlns:a16="http://schemas.microsoft.com/office/drawing/2014/main" id="{5665920E-4A26-486B-965D-141523DC842E}"/>
              </a:ext>
            </a:extLst>
          </p:cNvPr>
          <p:cNvSpPr txBox="1"/>
          <p:nvPr/>
        </p:nvSpPr>
        <p:spPr>
          <a:xfrm>
            <a:off x="3280750" y="573065"/>
            <a:ext cx="258025" cy="300082"/>
          </a:xfrm>
          <a:prstGeom prst="rect">
            <a:avLst/>
          </a:prstGeom>
          <a:noFill/>
        </p:spPr>
        <p:txBody>
          <a:bodyPr wrap="square" rtlCol="0">
            <a:spAutoFit/>
          </a:bodyPr>
          <a:lstStyle/>
          <a:p>
            <a:r>
              <a:rPr lang="en-US" sz="1350" dirty="0"/>
              <a:t>3</a:t>
            </a:r>
          </a:p>
        </p:txBody>
      </p:sp>
      <p:sp>
        <p:nvSpPr>
          <p:cNvPr id="6" name="TextBox 5">
            <a:extLst>
              <a:ext uri="{FF2B5EF4-FFF2-40B4-BE49-F238E27FC236}">
                <a16:creationId xmlns:a16="http://schemas.microsoft.com/office/drawing/2014/main" id="{0A155E36-6D45-4C1D-A963-17ACE2FF2A5F}"/>
              </a:ext>
            </a:extLst>
          </p:cNvPr>
          <p:cNvSpPr txBox="1"/>
          <p:nvPr/>
        </p:nvSpPr>
        <p:spPr>
          <a:xfrm>
            <a:off x="3965418" y="907609"/>
            <a:ext cx="258025" cy="300082"/>
          </a:xfrm>
          <a:prstGeom prst="rect">
            <a:avLst/>
          </a:prstGeom>
          <a:noFill/>
        </p:spPr>
        <p:txBody>
          <a:bodyPr wrap="square" rtlCol="0">
            <a:spAutoFit/>
          </a:bodyPr>
          <a:lstStyle/>
          <a:p>
            <a:r>
              <a:rPr lang="en-US" sz="1350" dirty="0"/>
              <a:t>2</a:t>
            </a:r>
          </a:p>
        </p:txBody>
      </p:sp>
      <p:sp>
        <p:nvSpPr>
          <p:cNvPr id="7" name="TextBox 6">
            <a:extLst>
              <a:ext uri="{FF2B5EF4-FFF2-40B4-BE49-F238E27FC236}">
                <a16:creationId xmlns:a16="http://schemas.microsoft.com/office/drawing/2014/main" id="{B330CAC9-9B57-406B-876F-4FA641E0DD08}"/>
              </a:ext>
            </a:extLst>
          </p:cNvPr>
          <p:cNvSpPr txBox="1"/>
          <p:nvPr/>
        </p:nvSpPr>
        <p:spPr>
          <a:xfrm>
            <a:off x="4948851" y="1517587"/>
            <a:ext cx="258025" cy="300082"/>
          </a:xfrm>
          <a:prstGeom prst="rect">
            <a:avLst/>
          </a:prstGeom>
          <a:noFill/>
        </p:spPr>
        <p:txBody>
          <a:bodyPr wrap="square" rtlCol="0">
            <a:spAutoFit/>
          </a:bodyPr>
          <a:lstStyle/>
          <a:p>
            <a:r>
              <a:rPr lang="en-US" sz="1350" dirty="0"/>
              <a:t>1</a:t>
            </a:r>
          </a:p>
        </p:txBody>
      </p:sp>
      <p:sp>
        <p:nvSpPr>
          <p:cNvPr id="8" name="Freeform: Shape 7">
            <a:extLst>
              <a:ext uri="{FF2B5EF4-FFF2-40B4-BE49-F238E27FC236}">
                <a16:creationId xmlns:a16="http://schemas.microsoft.com/office/drawing/2014/main" id="{97320466-84B9-4FA7-A8AF-29407771022F}"/>
              </a:ext>
            </a:extLst>
          </p:cNvPr>
          <p:cNvSpPr/>
          <p:nvPr/>
        </p:nvSpPr>
        <p:spPr>
          <a:xfrm>
            <a:off x="4869873" y="1717963"/>
            <a:ext cx="554182" cy="942110"/>
          </a:xfrm>
          <a:custGeom>
            <a:avLst/>
            <a:gdLst>
              <a:gd name="connsiteX0" fmla="*/ 64654 w 738909"/>
              <a:gd name="connsiteY0" fmla="*/ 36946 h 1256146"/>
              <a:gd name="connsiteX1" fmla="*/ 73891 w 738909"/>
              <a:gd name="connsiteY1" fmla="*/ 92364 h 1256146"/>
              <a:gd name="connsiteX2" fmla="*/ 101600 w 738909"/>
              <a:gd name="connsiteY2" fmla="*/ 129309 h 1256146"/>
              <a:gd name="connsiteX3" fmla="*/ 120072 w 738909"/>
              <a:gd name="connsiteY3" fmla="*/ 157018 h 1256146"/>
              <a:gd name="connsiteX4" fmla="*/ 147781 w 738909"/>
              <a:gd name="connsiteY4" fmla="*/ 166255 h 1256146"/>
              <a:gd name="connsiteX5" fmla="*/ 175491 w 738909"/>
              <a:gd name="connsiteY5" fmla="*/ 193964 h 1256146"/>
              <a:gd name="connsiteX6" fmla="*/ 221672 w 738909"/>
              <a:gd name="connsiteY6" fmla="*/ 203200 h 1256146"/>
              <a:gd name="connsiteX7" fmla="*/ 258618 w 738909"/>
              <a:gd name="connsiteY7" fmla="*/ 212437 h 1256146"/>
              <a:gd name="connsiteX8" fmla="*/ 323272 w 738909"/>
              <a:gd name="connsiteY8" fmla="*/ 249382 h 1256146"/>
              <a:gd name="connsiteX9" fmla="*/ 415636 w 738909"/>
              <a:gd name="connsiteY9" fmla="*/ 286327 h 1256146"/>
              <a:gd name="connsiteX10" fmla="*/ 443345 w 738909"/>
              <a:gd name="connsiteY10" fmla="*/ 314037 h 1256146"/>
              <a:gd name="connsiteX11" fmla="*/ 480291 w 738909"/>
              <a:gd name="connsiteY11" fmla="*/ 341746 h 1256146"/>
              <a:gd name="connsiteX12" fmla="*/ 498763 w 738909"/>
              <a:gd name="connsiteY12" fmla="*/ 369455 h 1256146"/>
              <a:gd name="connsiteX13" fmla="*/ 489527 w 738909"/>
              <a:gd name="connsiteY13" fmla="*/ 323273 h 1256146"/>
              <a:gd name="connsiteX14" fmla="*/ 415636 w 738909"/>
              <a:gd name="connsiteY14" fmla="*/ 240146 h 1256146"/>
              <a:gd name="connsiteX15" fmla="*/ 360218 w 738909"/>
              <a:gd name="connsiteY15" fmla="*/ 203200 h 1256146"/>
              <a:gd name="connsiteX16" fmla="*/ 295563 w 738909"/>
              <a:gd name="connsiteY16" fmla="*/ 166255 h 1256146"/>
              <a:gd name="connsiteX17" fmla="*/ 249381 w 738909"/>
              <a:gd name="connsiteY17" fmla="*/ 157018 h 1256146"/>
              <a:gd name="connsiteX18" fmla="*/ 193963 w 738909"/>
              <a:gd name="connsiteY18" fmla="*/ 110837 h 1256146"/>
              <a:gd name="connsiteX19" fmla="*/ 175491 w 738909"/>
              <a:gd name="connsiteY19" fmla="*/ 83127 h 1256146"/>
              <a:gd name="connsiteX20" fmla="*/ 138545 w 738909"/>
              <a:gd name="connsiteY20" fmla="*/ 64655 h 1256146"/>
              <a:gd name="connsiteX21" fmla="*/ 101600 w 738909"/>
              <a:gd name="connsiteY21" fmla="*/ 55418 h 1256146"/>
              <a:gd name="connsiteX22" fmla="*/ 129309 w 738909"/>
              <a:gd name="connsiteY22" fmla="*/ 64655 h 1256146"/>
              <a:gd name="connsiteX23" fmla="*/ 166254 w 738909"/>
              <a:gd name="connsiteY23" fmla="*/ 101600 h 1256146"/>
              <a:gd name="connsiteX24" fmla="*/ 230909 w 738909"/>
              <a:gd name="connsiteY24" fmla="*/ 138546 h 1256146"/>
              <a:gd name="connsiteX25" fmla="*/ 267854 w 738909"/>
              <a:gd name="connsiteY25" fmla="*/ 193964 h 1256146"/>
              <a:gd name="connsiteX26" fmla="*/ 304800 w 738909"/>
              <a:gd name="connsiteY26" fmla="*/ 230909 h 1256146"/>
              <a:gd name="connsiteX27" fmla="*/ 350981 w 738909"/>
              <a:gd name="connsiteY27" fmla="*/ 277091 h 1256146"/>
              <a:gd name="connsiteX28" fmla="*/ 443345 w 738909"/>
              <a:gd name="connsiteY28" fmla="*/ 332509 h 1256146"/>
              <a:gd name="connsiteX29" fmla="*/ 471054 w 738909"/>
              <a:gd name="connsiteY29" fmla="*/ 341746 h 1256146"/>
              <a:gd name="connsiteX30" fmla="*/ 535709 w 738909"/>
              <a:gd name="connsiteY30" fmla="*/ 397164 h 1256146"/>
              <a:gd name="connsiteX31" fmla="*/ 609600 w 738909"/>
              <a:gd name="connsiteY31" fmla="*/ 498764 h 1256146"/>
              <a:gd name="connsiteX32" fmla="*/ 637309 w 738909"/>
              <a:gd name="connsiteY32" fmla="*/ 526473 h 1256146"/>
              <a:gd name="connsiteX33" fmla="*/ 665018 w 738909"/>
              <a:gd name="connsiteY33" fmla="*/ 591127 h 1256146"/>
              <a:gd name="connsiteX34" fmla="*/ 701963 w 738909"/>
              <a:gd name="connsiteY34" fmla="*/ 646546 h 1256146"/>
              <a:gd name="connsiteX35" fmla="*/ 738909 w 738909"/>
              <a:gd name="connsiteY35" fmla="*/ 692727 h 1256146"/>
              <a:gd name="connsiteX36" fmla="*/ 692727 w 738909"/>
              <a:gd name="connsiteY36" fmla="*/ 609600 h 1256146"/>
              <a:gd name="connsiteX37" fmla="*/ 665018 w 738909"/>
              <a:gd name="connsiteY37" fmla="*/ 572655 h 1256146"/>
              <a:gd name="connsiteX38" fmla="*/ 637309 w 738909"/>
              <a:gd name="connsiteY38" fmla="*/ 526473 h 1256146"/>
              <a:gd name="connsiteX39" fmla="*/ 526472 w 738909"/>
              <a:gd name="connsiteY39" fmla="*/ 406400 h 1256146"/>
              <a:gd name="connsiteX40" fmla="*/ 498763 w 738909"/>
              <a:gd name="connsiteY40" fmla="*/ 387927 h 1256146"/>
              <a:gd name="connsiteX41" fmla="*/ 369454 w 738909"/>
              <a:gd name="connsiteY41" fmla="*/ 369455 h 1256146"/>
              <a:gd name="connsiteX42" fmla="*/ 341745 w 738909"/>
              <a:gd name="connsiteY42" fmla="*/ 341746 h 1256146"/>
              <a:gd name="connsiteX43" fmla="*/ 369454 w 738909"/>
              <a:gd name="connsiteY43" fmla="*/ 360218 h 1256146"/>
              <a:gd name="connsiteX44" fmla="*/ 424872 w 738909"/>
              <a:gd name="connsiteY44" fmla="*/ 406400 h 1256146"/>
              <a:gd name="connsiteX45" fmla="*/ 461818 w 738909"/>
              <a:gd name="connsiteY45" fmla="*/ 461818 h 1256146"/>
              <a:gd name="connsiteX46" fmla="*/ 489527 w 738909"/>
              <a:gd name="connsiteY46" fmla="*/ 508000 h 1256146"/>
              <a:gd name="connsiteX47" fmla="*/ 517236 w 738909"/>
              <a:gd name="connsiteY47" fmla="*/ 535709 h 1256146"/>
              <a:gd name="connsiteX48" fmla="*/ 535709 w 738909"/>
              <a:gd name="connsiteY48" fmla="*/ 563418 h 1256146"/>
              <a:gd name="connsiteX49" fmla="*/ 591127 w 738909"/>
              <a:gd name="connsiteY49" fmla="*/ 600364 h 1256146"/>
              <a:gd name="connsiteX50" fmla="*/ 609600 w 738909"/>
              <a:gd name="connsiteY50" fmla="*/ 628073 h 1256146"/>
              <a:gd name="connsiteX51" fmla="*/ 655781 w 738909"/>
              <a:gd name="connsiteY51" fmla="*/ 655782 h 1256146"/>
              <a:gd name="connsiteX52" fmla="*/ 711200 w 738909"/>
              <a:gd name="connsiteY52" fmla="*/ 701964 h 1256146"/>
              <a:gd name="connsiteX53" fmla="*/ 701963 w 738909"/>
              <a:gd name="connsiteY53" fmla="*/ 637309 h 1256146"/>
              <a:gd name="connsiteX54" fmla="*/ 683491 w 738909"/>
              <a:gd name="connsiteY54" fmla="*/ 609600 h 1256146"/>
              <a:gd name="connsiteX55" fmla="*/ 665018 w 738909"/>
              <a:gd name="connsiteY55" fmla="*/ 572655 h 1256146"/>
              <a:gd name="connsiteX56" fmla="*/ 637309 w 738909"/>
              <a:gd name="connsiteY56" fmla="*/ 535709 h 1256146"/>
              <a:gd name="connsiteX57" fmla="*/ 591127 w 738909"/>
              <a:gd name="connsiteY57" fmla="*/ 461818 h 1256146"/>
              <a:gd name="connsiteX58" fmla="*/ 517236 w 738909"/>
              <a:gd name="connsiteY58" fmla="*/ 415637 h 1256146"/>
              <a:gd name="connsiteX59" fmla="*/ 424872 w 738909"/>
              <a:gd name="connsiteY59" fmla="*/ 350982 h 1256146"/>
              <a:gd name="connsiteX60" fmla="*/ 360218 w 738909"/>
              <a:gd name="connsiteY60" fmla="*/ 323273 h 1256146"/>
              <a:gd name="connsiteX61" fmla="*/ 323272 w 738909"/>
              <a:gd name="connsiteY61" fmla="*/ 295564 h 1256146"/>
              <a:gd name="connsiteX62" fmla="*/ 295563 w 738909"/>
              <a:gd name="connsiteY62" fmla="*/ 286327 h 1256146"/>
              <a:gd name="connsiteX63" fmla="*/ 230909 w 738909"/>
              <a:gd name="connsiteY63" fmla="*/ 258618 h 1256146"/>
              <a:gd name="connsiteX64" fmla="*/ 240145 w 738909"/>
              <a:gd name="connsiteY64" fmla="*/ 286327 h 1256146"/>
              <a:gd name="connsiteX65" fmla="*/ 304800 w 738909"/>
              <a:gd name="connsiteY65" fmla="*/ 350982 h 1256146"/>
              <a:gd name="connsiteX66" fmla="*/ 341745 w 738909"/>
              <a:gd name="connsiteY66" fmla="*/ 406400 h 1256146"/>
              <a:gd name="connsiteX67" fmla="*/ 387927 w 738909"/>
              <a:gd name="connsiteY67" fmla="*/ 461818 h 1256146"/>
              <a:gd name="connsiteX68" fmla="*/ 489527 w 738909"/>
              <a:gd name="connsiteY68" fmla="*/ 517237 h 1256146"/>
              <a:gd name="connsiteX69" fmla="*/ 554181 w 738909"/>
              <a:gd name="connsiteY69" fmla="*/ 554182 h 1256146"/>
              <a:gd name="connsiteX70" fmla="*/ 563418 w 738909"/>
              <a:gd name="connsiteY70" fmla="*/ 517237 h 1256146"/>
              <a:gd name="connsiteX71" fmla="*/ 471054 w 738909"/>
              <a:gd name="connsiteY71" fmla="*/ 424873 h 1256146"/>
              <a:gd name="connsiteX72" fmla="*/ 452581 w 738909"/>
              <a:gd name="connsiteY72" fmla="*/ 397164 h 1256146"/>
              <a:gd name="connsiteX73" fmla="*/ 424872 w 738909"/>
              <a:gd name="connsiteY73" fmla="*/ 387927 h 1256146"/>
              <a:gd name="connsiteX74" fmla="*/ 360218 w 738909"/>
              <a:gd name="connsiteY74" fmla="*/ 369455 h 1256146"/>
              <a:gd name="connsiteX75" fmla="*/ 304800 w 738909"/>
              <a:gd name="connsiteY75" fmla="*/ 387927 h 1256146"/>
              <a:gd name="connsiteX76" fmla="*/ 415636 w 738909"/>
              <a:gd name="connsiteY76" fmla="*/ 508000 h 1256146"/>
              <a:gd name="connsiteX77" fmla="*/ 443345 w 738909"/>
              <a:gd name="connsiteY77" fmla="*/ 544946 h 1256146"/>
              <a:gd name="connsiteX78" fmla="*/ 508000 w 738909"/>
              <a:gd name="connsiteY78" fmla="*/ 591127 h 1256146"/>
              <a:gd name="connsiteX79" fmla="*/ 572654 w 738909"/>
              <a:gd name="connsiteY79" fmla="*/ 655782 h 1256146"/>
              <a:gd name="connsiteX80" fmla="*/ 628072 w 738909"/>
              <a:gd name="connsiteY80" fmla="*/ 711200 h 1256146"/>
              <a:gd name="connsiteX81" fmla="*/ 600363 w 738909"/>
              <a:gd name="connsiteY81" fmla="*/ 729673 h 1256146"/>
              <a:gd name="connsiteX82" fmla="*/ 443345 w 738909"/>
              <a:gd name="connsiteY82" fmla="*/ 701964 h 1256146"/>
              <a:gd name="connsiteX83" fmla="*/ 415636 w 738909"/>
              <a:gd name="connsiteY83" fmla="*/ 674255 h 1256146"/>
              <a:gd name="connsiteX84" fmla="*/ 461818 w 738909"/>
              <a:gd name="connsiteY84" fmla="*/ 692727 h 1256146"/>
              <a:gd name="connsiteX85" fmla="*/ 489527 w 738909"/>
              <a:gd name="connsiteY85" fmla="*/ 711200 h 1256146"/>
              <a:gd name="connsiteX86" fmla="*/ 517236 w 738909"/>
              <a:gd name="connsiteY86" fmla="*/ 720437 h 1256146"/>
              <a:gd name="connsiteX87" fmla="*/ 544945 w 738909"/>
              <a:gd name="connsiteY87" fmla="*/ 738909 h 1256146"/>
              <a:gd name="connsiteX88" fmla="*/ 646545 w 738909"/>
              <a:gd name="connsiteY88" fmla="*/ 766618 h 1256146"/>
              <a:gd name="connsiteX89" fmla="*/ 701963 w 738909"/>
              <a:gd name="connsiteY89" fmla="*/ 757382 h 1256146"/>
              <a:gd name="connsiteX90" fmla="*/ 646545 w 738909"/>
              <a:gd name="connsiteY90" fmla="*/ 637309 h 1256146"/>
              <a:gd name="connsiteX91" fmla="*/ 544945 w 738909"/>
              <a:gd name="connsiteY91" fmla="*/ 535709 h 1256146"/>
              <a:gd name="connsiteX92" fmla="*/ 508000 w 738909"/>
              <a:gd name="connsiteY92" fmla="*/ 498764 h 1256146"/>
              <a:gd name="connsiteX93" fmla="*/ 452581 w 738909"/>
              <a:gd name="connsiteY93" fmla="*/ 489527 h 1256146"/>
              <a:gd name="connsiteX94" fmla="*/ 415636 w 738909"/>
              <a:gd name="connsiteY94" fmla="*/ 461818 h 1256146"/>
              <a:gd name="connsiteX95" fmla="*/ 387927 w 738909"/>
              <a:gd name="connsiteY95" fmla="*/ 452582 h 1256146"/>
              <a:gd name="connsiteX96" fmla="*/ 350981 w 738909"/>
              <a:gd name="connsiteY96" fmla="*/ 424873 h 1256146"/>
              <a:gd name="connsiteX97" fmla="*/ 341745 w 738909"/>
              <a:gd name="connsiteY97" fmla="*/ 452582 h 1256146"/>
              <a:gd name="connsiteX98" fmla="*/ 378691 w 738909"/>
              <a:gd name="connsiteY98" fmla="*/ 480291 h 1256146"/>
              <a:gd name="connsiteX99" fmla="*/ 406400 w 738909"/>
              <a:gd name="connsiteY99" fmla="*/ 508000 h 1256146"/>
              <a:gd name="connsiteX100" fmla="*/ 434109 w 738909"/>
              <a:gd name="connsiteY100" fmla="*/ 517237 h 1256146"/>
              <a:gd name="connsiteX101" fmla="*/ 461818 w 738909"/>
              <a:gd name="connsiteY101" fmla="*/ 535709 h 1256146"/>
              <a:gd name="connsiteX102" fmla="*/ 424872 w 738909"/>
              <a:gd name="connsiteY102" fmla="*/ 526473 h 1256146"/>
              <a:gd name="connsiteX103" fmla="*/ 415636 w 738909"/>
              <a:gd name="connsiteY103" fmla="*/ 544946 h 1256146"/>
              <a:gd name="connsiteX104" fmla="*/ 480291 w 738909"/>
              <a:gd name="connsiteY104" fmla="*/ 600364 h 1256146"/>
              <a:gd name="connsiteX105" fmla="*/ 526472 w 738909"/>
              <a:gd name="connsiteY105" fmla="*/ 646546 h 1256146"/>
              <a:gd name="connsiteX106" fmla="*/ 535709 w 738909"/>
              <a:gd name="connsiteY106" fmla="*/ 618837 h 1256146"/>
              <a:gd name="connsiteX107" fmla="*/ 498763 w 738909"/>
              <a:gd name="connsiteY107" fmla="*/ 581891 h 1256146"/>
              <a:gd name="connsiteX108" fmla="*/ 443345 w 738909"/>
              <a:gd name="connsiteY108" fmla="*/ 544946 h 1256146"/>
              <a:gd name="connsiteX109" fmla="*/ 461818 w 738909"/>
              <a:gd name="connsiteY109" fmla="*/ 572655 h 1256146"/>
              <a:gd name="connsiteX110" fmla="*/ 517236 w 738909"/>
              <a:gd name="connsiteY110" fmla="*/ 628073 h 1256146"/>
              <a:gd name="connsiteX111" fmla="*/ 563418 w 738909"/>
              <a:gd name="connsiteY111" fmla="*/ 692727 h 1256146"/>
              <a:gd name="connsiteX112" fmla="*/ 572654 w 738909"/>
              <a:gd name="connsiteY112" fmla="*/ 720437 h 1256146"/>
              <a:gd name="connsiteX113" fmla="*/ 544945 w 738909"/>
              <a:gd name="connsiteY113" fmla="*/ 701964 h 1256146"/>
              <a:gd name="connsiteX114" fmla="*/ 508000 w 738909"/>
              <a:gd name="connsiteY114" fmla="*/ 683491 h 1256146"/>
              <a:gd name="connsiteX115" fmla="*/ 480291 w 738909"/>
              <a:gd name="connsiteY115" fmla="*/ 665018 h 1256146"/>
              <a:gd name="connsiteX116" fmla="*/ 443345 w 738909"/>
              <a:gd name="connsiteY116" fmla="*/ 655782 h 1256146"/>
              <a:gd name="connsiteX117" fmla="*/ 461818 w 738909"/>
              <a:gd name="connsiteY117" fmla="*/ 683491 h 1256146"/>
              <a:gd name="connsiteX118" fmla="*/ 489527 w 738909"/>
              <a:gd name="connsiteY118" fmla="*/ 711200 h 1256146"/>
              <a:gd name="connsiteX119" fmla="*/ 517236 w 738909"/>
              <a:gd name="connsiteY119" fmla="*/ 757382 h 1256146"/>
              <a:gd name="connsiteX120" fmla="*/ 572654 w 738909"/>
              <a:gd name="connsiteY120" fmla="*/ 794327 h 1256146"/>
              <a:gd name="connsiteX121" fmla="*/ 618836 w 738909"/>
              <a:gd name="connsiteY121" fmla="*/ 849746 h 1256146"/>
              <a:gd name="connsiteX122" fmla="*/ 581891 w 738909"/>
              <a:gd name="connsiteY122" fmla="*/ 775855 h 1256146"/>
              <a:gd name="connsiteX123" fmla="*/ 535709 w 738909"/>
              <a:gd name="connsiteY123" fmla="*/ 711200 h 1256146"/>
              <a:gd name="connsiteX124" fmla="*/ 498763 w 738909"/>
              <a:gd name="connsiteY124" fmla="*/ 637309 h 1256146"/>
              <a:gd name="connsiteX125" fmla="*/ 489527 w 738909"/>
              <a:gd name="connsiteY125" fmla="*/ 609600 h 1256146"/>
              <a:gd name="connsiteX126" fmla="*/ 452581 w 738909"/>
              <a:gd name="connsiteY126" fmla="*/ 554182 h 1256146"/>
              <a:gd name="connsiteX127" fmla="*/ 489527 w 738909"/>
              <a:gd name="connsiteY127" fmla="*/ 646546 h 1256146"/>
              <a:gd name="connsiteX128" fmla="*/ 526472 w 738909"/>
              <a:gd name="connsiteY128" fmla="*/ 683491 h 1256146"/>
              <a:gd name="connsiteX129" fmla="*/ 554181 w 738909"/>
              <a:gd name="connsiteY129" fmla="*/ 720437 h 1256146"/>
              <a:gd name="connsiteX130" fmla="*/ 572654 w 738909"/>
              <a:gd name="connsiteY130" fmla="*/ 748146 h 1256146"/>
              <a:gd name="connsiteX131" fmla="*/ 609600 w 738909"/>
              <a:gd name="connsiteY131" fmla="*/ 775855 h 1256146"/>
              <a:gd name="connsiteX132" fmla="*/ 572654 w 738909"/>
              <a:gd name="connsiteY132" fmla="*/ 757382 h 1256146"/>
              <a:gd name="connsiteX133" fmla="*/ 508000 w 738909"/>
              <a:gd name="connsiteY133" fmla="*/ 692727 h 1256146"/>
              <a:gd name="connsiteX134" fmla="*/ 452581 w 738909"/>
              <a:gd name="connsiteY134" fmla="*/ 637309 h 1256146"/>
              <a:gd name="connsiteX135" fmla="*/ 461818 w 738909"/>
              <a:gd name="connsiteY135" fmla="*/ 711200 h 1256146"/>
              <a:gd name="connsiteX136" fmla="*/ 508000 w 738909"/>
              <a:gd name="connsiteY136" fmla="*/ 822037 h 1256146"/>
              <a:gd name="connsiteX137" fmla="*/ 517236 w 738909"/>
              <a:gd name="connsiteY137" fmla="*/ 886691 h 1256146"/>
              <a:gd name="connsiteX138" fmla="*/ 508000 w 738909"/>
              <a:gd name="connsiteY138" fmla="*/ 812800 h 1256146"/>
              <a:gd name="connsiteX139" fmla="*/ 489527 w 738909"/>
              <a:gd name="connsiteY139" fmla="*/ 766618 h 1256146"/>
              <a:gd name="connsiteX140" fmla="*/ 480291 w 738909"/>
              <a:gd name="connsiteY140" fmla="*/ 738909 h 1256146"/>
              <a:gd name="connsiteX141" fmla="*/ 498763 w 738909"/>
              <a:gd name="connsiteY141" fmla="*/ 766618 h 1256146"/>
              <a:gd name="connsiteX142" fmla="*/ 517236 w 738909"/>
              <a:gd name="connsiteY142" fmla="*/ 803564 h 1256146"/>
              <a:gd name="connsiteX143" fmla="*/ 581891 w 738909"/>
              <a:gd name="connsiteY143" fmla="*/ 895927 h 1256146"/>
              <a:gd name="connsiteX144" fmla="*/ 600363 w 738909"/>
              <a:gd name="connsiteY144" fmla="*/ 923637 h 1256146"/>
              <a:gd name="connsiteX145" fmla="*/ 618836 w 738909"/>
              <a:gd name="connsiteY145" fmla="*/ 979055 h 1256146"/>
              <a:gd name="connsiteX146" fmla="*/ 600363 w 738909"/>
              <a:gd name="connsiteY146" fmla="*/ 988291 h 1256146"/>
              <a:gd name="connsiteX147" fmla="*/ 581891 w 738909"/>
              <a:gd name="connsiteY147" fmla="*/ 951346 h 1256146"/>
              <a:gd name="connsiteX148" fmla="*/ 544945 w 738909"/>
              <a:gd name="connsiteY148" fmla="*/ 895927 h 1256146"/>
              <a:gd name="connsiteX149" fmla="*/ 535709 w 738909"/>
              <a:gd name="connsiteY149" fmla="*/ 868218 h 1256146"/>
              <a:gd name="connsiteX150" fmla="*/ 517236 w 738909"/>
              <a:gd name="connsiteY150" fmla="*/ 914400 h 1256146"/>
              <a:gd name="connsiteX151" fmla="*/ 535709 w 738909"/>
              <a:gd name="connsiteY151" fmla="*/ 951346 h 1256146"/>
              <a:gd name="connsiteX152" fmla="*/ 554181 w 738909"/>
              <a:gd name="connsiteY152" fmla="*/ 1052946 h 1256146"/>
              <a:gd name="connsiteX153" fmla="*/ 544945 w 738909"/>
              <a:gd name="connsiteY153" fmla="*/ 1219200 h 1256146"/>
              <a:gd name="connsiteX154" fmla="*/ 554181 w 738909"/>
              <a:gd name="connsiteY154" fmla="*/ 895927 h 1256146"/>
              <a:gd name="connsiteX155" fmla="*/ 544945 w 738909"/>
              <a:gd name="connsiteY155" fmla="*/ 979055 h 1256146"/>
              <a:gd name="connsiteX156" fmla="*/ 526472 w 738909"/>
              <a:gd name="connsiteY156" fmla="*/ 1173018 h 1256146"/>
              <a:gd name="connsiteX157" fmla="*/ 508000 w 738909"/>
              <a:gd name="connsiteY157" fmla="*/ 1200727 h 1256146"/>
              <a:gd name="connsiteX158" fmla="*/ 480291 w 738909"/>
              <a:gd name="connsiteY158" fmla="*/ 1256146 h 1256146"/>
              <a:gd name="connsiteX159" fmla="*/ 498763 w 738909"/>
              <a:gd name="connsiteY159" fmla="*/ 748146 h 1256146"/>
              <a:gd name="connsiteX160" fmla="*/ 480291 w 738909"/>
              <a:gd name="connsiteY160" fmla="*/ 720437 h 1256146"/>
              <a:gd name="connsiteX161" fmla="*/ 452581 w 738909"/>
              <a:gd name="connsiteY161" fmla="*/ 655782 h 1256146"/>
              <a:gd name="connsiteX162" fmla="*/ 424872 w 738909"/>
              <a:gd name="connsiteY162" fmla="*/ 618837 h 1256146"/>
              <a:gd name="connsiteX163" fmla="*/ 397163 w 738909"/>
              <a:gd name="connsiteY163" fmla="*/ 544946 h 1256146"/>
              <a:gd name="connsiteX164" fmla="*/ 378691 w 738909"/>
              <a:gd name="connsiteY164" fmla="*/ 508000 h 1256146"/>
              <a:gd name="connsiteX165" fmla="*/ 350981 w 738909"/>
              <a:gd name="connsiteY165" fmla="*/ 387927 h 1256146"/>
              <a:gd name="connsiteX166" fmla="*/ 341745 w 738909"/>
              <a:gd name="connsiteY166" fmla="*/ 360218 h 1256146"/>
              <a:gd name="connsiteX167" fmla="*/ 332509 w 738909"/>
              <a:gd name="connsiteY167" fmla="*/ 332509 h 1256146"/>
              <a:gd name="connsiteX168" fmla="*/ 314036 w 738909"/>
              <a:gd name="connsiteY168" fmla="*/ 304800 h 1256146"/>
              <a:gd name="connsiteX169" fmla="*/ 286327 w 738909"/>
              <a:gd name="connsiteY169" fmla="*/ 221673 h 1256146"/>
              <a:gd name="connsiteX170" fmla="*/ 258618 w 738909"/>
              <a:gd name="connsiteY170" fmla="*/ 203200 h 1256146"/>
              <a:gd name="connsiteX171" fmla="*/ 221672 w 738909"/>
              <a:gd name="connsiteY171" fmla="*/ 166255 h 1256146"/>
              <a:gd name="connsiteX172" fmla="*/ 193963 w 738909"/>
              <a:gd name="connsiteY172" fmla="*/ 138546 h 1256146"/>
              <a:gd name="connsiteX173" fmla="*/ 166254 w 738909"/>
              <a:gd name="connsiteY173" fmla="*/ 120073 h 1256146"/>
              <a:gd name="connsiteX174" fmla="*/ 129309 w 738909"/>
              <a:gd name="connsiteY174" fmla="*/ 92364 h 1256146"/>
              <a:gd name="connsiteX175" fmla="*/ 92363 w 738909"/>
              <a:gd name="connsiteY175" fmla="*/ 73891 h 1256146"/>
              <a:gd name="connsiteX176" fmla="*/ 64654 w 738909"/>
              <a:gd name="connsiteY176" fmla="*/ 46182 h 1256146"/>
              <a:gd name="connsiteX177" fmla="*/ 0 w 738909"/>
              <a:gd name="connsiteY177" fmla="*/ 0 h 1256146"/>
              <a:gd name="connsiteX178" fmla="*/ 36945 w 738909"/>
              <a:gd name="connsiteY178" fmla="*/ 64655 h 1256146"/>
              <a:gd name="connsiteX179" fmla="*/ 46181 w 738909"/>
              <a:gd name="connsiteY179" fmla="*/ 92364 h 1256146"/>
              <a:gd name="connsiteX180" fmla="*/ 64654 w 738909"/>
              <a:gd name="connsiteY180" fmla="*/ 120073 h 1256146"/>
              <a:gd name="connsiteX181" fmla="*/ 83127 w 738909"/>
              <a:gd name="connsiteY181" fmla="*/ 157018 h 1256146"/>
              <a:gd name="connsiteX182" fmla="*/ 147781 w 738909"/>
              <a:gd name="connsiteY182" fmla="*/ 240146 h 1256146"/>
              <a:gd name="connsiteX183" fmla="*/ 203200 w 738909"/>
              <a:gd name="connsiteY183" fmla="*/ 323273 h 1256146"/>
              <a:gd name="connsiteX184" fmla="*/ 240145 w 738909"/>
              <a:gd name="connsiteY184" fmla="*/ 397164 h 1256146"/>
              <a:gd name="connsiteX185" fmla="*/ 267854 w 738909"/>
              <a:gd name="connsiteY185" fmla="*/ 434109 h 1256146"/>
              <a:gd name="connsiteX186" fmla="*/ 286327 w 738909"/>
              <a:gd name="connsiteY186" fmla="*/ 471055 h 1256146"/>
              <a:gd name="connsiteX187" fmla="*/ 295563 w 738909"/>
              <a:gd name="connsiteY187" fmla="*/ 498764 h 1256146"/>
              <a:gd name="connsiteX188" fmla="*/ 350981 w 738909"/>
              <a:gd name="connsiteY188" fmla="*/ 563418 h 1256146"/>
              <a:gd name="connsiteX189" fmla="*/ 387927 w 738909"/>
              <a:gd name="connsiteY189" fmla="*/ 609600 h 1256146"/>
              <a:gd name="connsiteX190" fmla="*/ 443345 w 738909"/>
              <a:gd name="connsiteY190" fmla="*/ 683491 h 1256146"/>
              <a:gd name="connsiteX191" fmla="*/ 471054 w 738909"/>
              <a:gd name="connsiteY191" fmla="*/ 711200 h 1256146"/>
              <a:gd name="connsiteX192" fmla="*/ 498763 w 738909"/>
              <a:gd name="connsiteY192" fmla="*/ 748146 h 1256146"/>
              <a:gd name="connsiteX193" fmla="*/ 517236 w 738909"/>
              <a:gd name="connsiteY193" fmla="*/ 785091 h 1256146"/>
              <a:gd name="connsiteX194" fmla="*/ 581891 w 738909"/>
              <a:gd name="connsiteY194" fmla="*/ 849746 h 1256146"/>
              <a:gd name="connsiteX195" fmla="*/ 609600 w 738909"/>
              <a:gd name="connsiteY195" fmla="*/ 877455 h 1256146"/>
              <a:gd name="connsiteX196" fmla="*/ 600363 w 738909"/>
              <a:gd name="connsiteY196" fmla="*/ 812800 h 1256146"/>
              <a:gd name="connsiteX197" fmla="*/ 591127 w 738909"/>
              <a:gd name="connsiteY197" fmla="*/ 757382 h 1256146"/>
              <a:gd name="connsiteX198" fmla="*/ 572654 w 738909"/>
              <a:gd name="connsiteY198" fmla="*/ 720437 h 1256146"/>
              <a:gd name="connsiteX199" fmla="*/ 591127 w 738909"/>
              <a:gd name="connsiteY199" fmla="*/ 748146 h 1256146"/>
              <a:gd name="connsiteX200" fmla="*/ 646545 w 738909"/>
              <a:gd name="connsiteY200" fmla="*/ 775855 h 1256146"/>
              <a:gd name="connsiteX201" fmla="*/ 665018 w 738909"/>
              <a:gd name="connsiteY201" fmla="*/ 803564 h 1256146"/>
              <a:gd name="connsiteX202" fmla="*/ 683491 w 738909"/>
              <a:gd name="connsiteY202" fmla="*/ 831273 h 1256146"/>
              <a:gd name="connsiteX203" fmla="*/ 646545 w 738909"/>
              <a:gd name="connsiteY203" fmla="*/ 812800 h 1256146"/>
              <a:gd name="connsiteX204" fmla="*/ 618836 w 738909"/>
              <a:gd name="connsiteY204" fmla="*/ 803564 h 1256146"/>
              <a:gd name="connsiteX205" fmla="*/ 581891 w 738909"/>
              <a:gd name="connsiteY205" fmla="*/ 775855 h 1256146"/>
              <a:gd name="connsiteX206" fmla="*/ 554181 w 738909"/>
              <a:gd name="connsiteY206" fmla="*/ 748146 h 1256146"/>
              <a:gd name="connsiteX207" fmla="*/ 517236 w 738909"/>
              <a:gd name="connsiteY207" fmla="*/ 729673 h 1256146"/>
              <a:gd name="connsiteX208" fmla="*/ 480291 w 738909"/>
              <a:gd name="connsiteY208" fmla="*/ 701964 h 1256146"/>
              <a:gd name="connsiteX209" fmla="*/ 452581 w 738909"/>
              <a:gd name="connsiteY209" fmla="*/ 683491 h 1256146"/>
              <a:gd name="connsiteX210" fmla="*/ 397163 w 738909"/>
              <a:gd name="connsiteY210" fmla="*/ 637309 h 1256146"/>
              <a:gd name="connsiteX211" fmla="*/ 406400 w 738909"/>
              <a:gd name="connsiteY211" fmla="*/ 822037 h 1256146"/>
              <a:gd name="connsiteX212" fmla="*/ 415636 w 738909"/>
              <a:gd name="connsiteY212" fmla="*/ 849746 h 1256146"/>
              <a:gd name="connsiteX213" fmla="*/ 424872 w 738909"/>
              <a:gd name="connsiteY213" fmla="*/ 923637 h 1256146"/>
              <a:gd name="connsiteX214" fmla="*/ 434109 w 738909"/>
              <a:gd name="connsiteY214" fmla="*/ 877455 h 1256146"/>
              <a:gd name="connsiteX215" fmla="*/ 452581 w 738909"/>
              <a:gd name="connsiteY215" fmla="*/ 803564 h 1256146"/>
              <a:gd name="connsiteX216" fmla="*/ 471054 w 738909"/>
              <a:gd name="connsiteY216" fmla="*/ 674255 h 1256146"/>
              <a:gd name="connsiteX217" fmla="*/ 480291 w 738909"/>
              <a:gd name="connsiteY217" fmla="*/ 720437 h 1256146"/>
              <a:gd name="connsiteX218" fmla="*/ 498763 w 738909"/>
              <a:gd name="connsiteY218" fmla="*/ 803564 h 1256146"/>
              <a:gd name="connsiteX219" fmla="*/ 508000 w 738909"/>
              <a:gd name="connsiteY219" fmla="*/ 1228437 h 1256146"/>
              <a:gd name="connsiteX220" fmla="*/ 517236 w 738909"/>
              <a:gd name="connsiteY220" fmla="*/ 1200727 h 1256146"/>
              <a:gd name="connsiteX221" fmla="*/ 535709 w 738909"/>
              <a:gd name="connsiteY221" fmla="*/ 1163782 h 1256146"/>
              <a:gd name="connsiteX222" fmla="*/ 572654 w 738909"/>
              <a:gd name="connsiteY222" fmla="*/ 1108364 h 1256146"/>
              <a:gd name="connsiteX223" fmla="*/ 581891 w 738909"/>
              <a:gd name="connsiteY223" fmla="*/ 1052946 h 1256146"/>
              <a:gd name="connsiteX224" fmla="*/ 600363 w 738909"/>
              <a:gd name="connsiteY224" fmla="*/ 988291 h 1256146"/>
              <a:gd name="connsiteX225" fmla="*/ 609600 w 738909"/>
              <a:gd name="connsiteY225" fmla="*/ 868218 h 1256146"/>
              <a:gd name="connsiteX226" fmla="*/ 618836 w 738909"/>
              <a:gd name="connsiteY226" fmla="*/ 785091 h 1256146"/>
              <a:gd name="connsiteX227" fmla="*/ 637309 w 738909"/>
              <a:gd name="connsiteY227" fmla="*/ 988291 h 1256146"/>
              <a:gd name="connsiteX228" fmla="*/ 646545 w 738909"/>
              <a:gd name="connsiteY228" fmla="*/ 895927 h 1256146"/>
              <a:gd name="connsiteX229" fmla="*/ 665018 w 738909"/>
              <a:gd name="connsiteY229" fmla="*/ 785091 h 1256146"/>
              <a:gd name="connsiteX230" fmla="*/ 674254 w 738909"/>
              <a:gd name="connsiteY230" fmla="*/ 711200 h 1256146"/>
              <a:gd name="connsiteX231" fmla="*/ 665018 w 738909"/>
              <a:gd name="connsiteY231" fmla="*/ 563418 h 1256146"/>
              <a:gd name="connsiteX232" fmla="*/ 655781 w 738909"/>
              <a:gd name="connsiteY232" fmla="*/ 535709 h 1256146"/>
              <a:gd name="connsiteX233" fmla="*/ 628072 w 738909"/>
              <a:gd name="connsiteY233" fmla="*/ 517237 h 1256146"/>
              <a:gd name="connsiteX234" fmla="*/ 591127 w 738909"/>
              <a:gd name="connsiteY234" fmla="*/ 461818 h 1256146"/>
              <a:gd name="connsiteX235" fmla="*/ 600363 w 738909"/>
              <a:gd name="connsiteY235" fmla="*/ 443346 h 1256146"/>
              <a:gd name="connsiteX236" fmla="*/ 609600 w 738909"/>
              <a:gd name="connsiteY236" fmla="*/ 471055 h 1256146"/>
              <a:gd name="connsiteX237" fmla="*/ 618836 w 738909"/>
              <a:gd name="connsiteY237" fmla="*/ 517237 h 1256146"/>
              <a:gd name="connsiteX238" fmla="*/ 637309 w 738909"/>
              <a:gd name="connsiteY238" fmla="*/ 544946 h 1256146"/>
              <a:gd name="connsiteX239" fmla="*/ 665018 w 738909"/>
              <a:gd name="connsiteY239" fmla="*/ 609600 h 1256146"/>
              <a:gd name="connsiteX240" fmla="*/ 692727 w 738909"/>
              <a:gd name="connsiteY240" fmla="*/ 637309 h 1256146"/>
              <a:gd name="connsiteX241" fmla="*/ 665018 w 738909"/>
              <a:gd name="connsiteY241" fmla="*/ 628073 h 1256146"/>
              <a:gd name="connsiteX242" fmla="*/ 637309 w 738909"/>
              <a:gd name="connsiteY242" fmla="*/ 581891 h 1256146"/>
              <a:gd name="connsiteX243" fmla="*/ 628072 w 738909"/>
              <a:gd name="connsiteY243" fmla="*/ 554182 h 1256146"/>
              <a:gd name="connsiteX244" fmla="*/ 544945 w 738909"/>
              <a:gd name="connsiteY244" fmla="*/ 397164 h 1256146"/>
              <a:gd name="connsiteX245" fmla="*/ 295563 w 738909"/>
              <a:gd name="connsiteY245" fmla="*/ 184727 h 1256146"/>
              <a:gd name="connsiteX246" fmla="*/ 249381 w 738909"/>
              <a:gd name="connsiteY246" fmla="*/ 138546 h 1256146"/>
              <a:gd name="connsiteX247" fmla="*/ 157018 w 738909"/>
              <a:gd name="connsiteY247" fmla="*/ 55418 h 1256146"/>
              <a:gd name="connsiteX248" fmla="*/ 175491 w 738909"/>
              <a:gd name="connsiteY248" fmla="*/ 129309 h 1256146"/>
              <a:gd name="connsiteX249" fmla="*/ 193963 w 738909"/>
              <a:gd name="connsiteY249" fmla="*/ 157018 h 1256146"/>
              <a:gd name="connsiteX250" fmla="*/ 203200 w 738909"/>
              <a:gd name="connsiteY250" fmla="*/ 184727 h 1256146"/>
              <a:gd name="connsiteX251" fmla="*/ 221672 w 738909"/>
              <a:gd name="connsiteY251" fmla="*/ 212437 h 1256146"/>
              <a:gd name="connsiteX252" fmla="*/ 240145 w 738909"/>
              <a:gd name="connsiteY252" fmla="*/ 249382 h 1256146"/>
              <a:gd name="connsiteX253" fmla="*/ 267854 w 738909"/>
              <a:gd name="connsiteY253" fmla="*/ 277091 h 1256146"/>
              <a:gd name="connsiteX254" fmla="*/ 295563 w 738909"/>
              <a:gd name="connsiteY254" fmla="*/ 314037 h 1256146"/>
              <a:gd name="connsiteX255" fmla="*/ 314036 w 738909"/>
              <a:gd name="connsiteY255" fmla="*/ 350982 h 1256146"/>
              <a:gd name="connsiteX256" fmla="*/ 350981 w 738909"/>
              <a:gd name="connsiteY256" fmla="*/ 369455 h 1256146"/>
              <a:gd name="connsiteX257" fmla="*/ 415636 w 738909"/>
              <a:gd name="connsiteY257" fmla="*/ 443346 h 1256146"/>
              <a:gd name="connsiteX258" fmla="*/ 452581 w 738909"/>
              <a:gd name="connsiteY258" fmla="*/ 489527 h 1256146"/>
              <a:gd name="connsiteX259" fmla="*/ 424872 w 738909"/>
              <a:gd name="connsiteY259" fmla="*/ 424873 h 1256146"/>
              <a:gd name="connsiteX260" fmla="*/ 360218 w 738909"/>
              <a:gd name="connsiteY260" fmla="*/ 314037 h 1256146"/>
              <a:gd name="connsiteX261" fmla="*/ 304800 w 738909"/>
              <a:gd name="connsiteY261" fmla="*/ 267855 h 1256146"/>
              <a:gd name="connsiteX262" fmla="*/ 258618 w 738909"/>
              <a:gd name="connsiteY262" fmla="*/ 221673 h 1256146"/>
              <a:gd name="connsiteX263" fmla="*/ 240145 w 738909"/>
              <a:gd name="connsiteY263" fmla="*/ 193964 h 1256146"/>
              <a:gd name="connsiteX264" fmla="*/ 184727 w 738909"/>
              <a:gd name="connsiteY264" fmla="*/ 166255 h 1256146"/>
              <a:gd name="connsiteX265" fmla="*/ 166254 w 738909"/>
              <a:gd name="connsiteY265" fmla="*/ 138546 h 1256146"/>
              <a:gd name="connsiteX266" fmla="*/ 138545 w 738909"/>
              <a:gd name="connsiteY266" fmla="*/ 129309 h 1256146"/>
              <a:gd name="connsiteX267" fmla="*/ 129309 w 738909"/>
              <a:gd name="connsiteY267" fmla="*/ 101600 h 1256146"/>
              <a:gd name="connsiteX268" fmla="*/ 73891 w 738909"/>
              <a:gd name="connsiteY268" fmla="*/ 46182 h 1256146"/>
              <a:gd name="connsiteX269" fmla="*/ 92363 w 738909"/>
              <a:gd name="connsiteY269" fmla="*/ 120073 h 1256146"/>
              <a:gd name="connsiteX270" fmla="*/ 138545 w 738909"/>
              <a:gd name="connsiteY270" fmla="*/ 184727 h 1256146"/>
              <a:gd name="connsiteX271" fmla="*/ 147781 w 738909"/>
              <a:gd name="connsiteY271" fmla="*/ 212437 h 1256146"/>
              <a:gd name="connsiteX272" fmla="*/ 212436 w 738909"/>
              <a:gd name="connsiteY272" fmla="*/ 295564 h 1256146"/>
              <a:gd name="connsiteX273" fmla="*/ 277091 w 738909"/>
              <a:gd name="connsiteY273" fmla="*/ 397164 h 1256146"/>
              <a:gd name="connsiteX274" fmla="*/ 323272 w 738909"/>
              <a:gd name="connsiteY274" fmla="*/ 424873 h 1256146"/>
              <a:gd name="connsiteX275" fmla="*/ 397163 w 738909"/>
              <a:gd name="connsiteY275" fmla="*/ 471055 h 1256146"/>
              <a:gd name="connsiteX276" fmla="*/ 424872 w 738909"/>
              <a:gd name="connsiteY276" fmla="*/ 498764 h 1256146"/>
              <a:gd name="connsiteX277" fmla="*/ 461818 w 738909"/>
              <a:gd name="connsiteY277" fmla="*/ 508000 h 1256146"/>
              <a:gd name="connsiteX278" fmla="*/ 489527 w 738909"/>
              <a:gd name="connsiteY278" fmla="*/ 544946 h 1256146"/>
              <a:gd name="connsiteX279" fmla="*/ 517236 w 738909"/>
              <a:gd name="connsiteY279" fmla="*/ 563418 h 1256146"/>
              <a:gd name="connsiteX280" fmla="*/ 489527 w 738909"/>
              <a:gd name="connsiteY280" fmla="*/ 554182 h 1256146"/>
              <a:gd name="connsiteX281" fmla="*/ 461818 w 738909"/>
              <a:gd name="connsiteY281" fmla="*/ 526473 h 1256146"/>
              <a:gd name="connsiteX282" fmla="*/ 424872 w 738909"/>
              <a:gd name="connsiteY282" fmla="*/ 498764 h 1256146"/>
              <a:gd name="connsiteX283" fmla="*/ 332509 w 738909"/>
              <a:gd name="connsiteY283" fmla="*/ 406400 h 1256146"/>
              <a:gd name="connsiteX284" fmla="*/ 304800 w 738909"/>
              <a:gd name="connsiteY284" fmla="*/ 378691 h 1256146"/>
              <a:gd name="connsiteX285" fmla="*/ 277091 w 738909"/>
              <a:gd name="connsiteY285" fmla="*/ 304800 h 1256146"/>
              <a:gd name="connsiteX286" fmla="*/ 249381 w 738909"/>
              <a:gd name="connsiteY286" fmla="*/ 212437 h 1256146"/>
              <a:gd name="connsiteX287" fmla="*/ 230909 w 738909"/>
              <a:gd name="connsiteY287" fmla="*/ 175491 h 1256146"/>
              <a:gd name="connsiteX288" fmla="*/ 175491 w 738909"/>
              <a:gd name="connsiteY288" fmla="*/ 157018 h 1256146"/>
              <a:gd name="connsiteX289" fmla="*/ 166254 w 738909"/>
              <a:gd name="connsiteY289" fmla="*/ 184727 h 1256146"/>
              <a:gd name="connsiteX290" fmla="*/ 175491 w 738909"/>
              <a:gd name="connsiteY290" fmla="*/ 240146 h 1256146"/>
              <a:gd name="connsiteX291" fmla="*/ 203200 w 738909"/>
              <a:gd name="connsiteY291" fmla="*/ 277091 h 1256146"/>
              <a:gd name="connsiteX292" fmla="*/ 221672 w 738909"/>
              <a:gd name="connsiteY292" fmla="*/ 304800 h 1256146"/>
              <a:gd name="connsiteX293" fmla="*/ 230909 w 738909"/>
              <a:gd name="connsiteY293" fmla="*/ 332509 h 1256146"/>
              <a:gd name="connsiteX294" fmla="*/ 267854 w 738909"/>
              <a:gd name="connsiteY294" fmla="*/ 406400 h 1256146"/>
              <a:gd name="connsiteX295" fmla="*/ 295563 w 738909"/>
              <a:gd name="connsiteY295" fmla="*/ 489527 h 1256146"/>
              <a:gd name="connsiteX296" fmla="*/ 304800 w 738909"/>
              <a:gd name="connsiteY296" fmla="*/ 517237 h 1256146"/>
              <a:gd name="connsiteX297" fmla="*/ 323272 w 738909"/>
              <a:gd name="connsiteY297" fmla="*/ 544946 h 1256146"/>
              <a:gd name="connsiteX298" fmla="*/ 350981 w 738909"/>
              <a:gd name="connsiteY298" fmla="*/ 600364 h 1256146"/>
              <a:gd name="connsiteX299" fmla="*/ 350981 w 738909"/>
              <a:gd name="connsiteY299" fmla="*/ 350982 h 1256146"/>
              <a:gd name="connsiteX300" fmla="*/ 304800 w 738909"/>
              <a:gd name="connsiteY300" fmla="*/ 295564 h 1256146"/>
              <a:gd name="connsiteX301" fmla="*/ 295563 w 738909"/>
              <a:gd name="connsiteY301" fmla="*/ 267855 h 1256146"/>
              <a:gd name="connsiteX302" fmla="*/ 249381 w 738909"/>
              <a:gd name="connsiteY302" fmla="*/ 212437 h 1256146"/>
              <a:gd name="connsiteX303" fmla="*/ 221672 w 738909"/>
              <a:gd name="connsiteY303" fmla="*/ 193964 h 1256146"/>
              <a:gd name="connsiteX304" fmla="*/ 240145 w 738909"/>
              <a:gd name="connsiteY304" fmla="*/ 221673 h 1256146"/>
              <a:gd name="connsiteX305" fmla="*/ 277091 w 738909"/>
              <a:gd name="connsiteY305" fmla="*/ 304800 h 1256146"/>
              <a:gd name="connsiteX306" fmla="*/ 314036 w 738909"/>
              <a:gd name="connsiteY306" fmla="*/ 378691 h 1256146"/>
              <a:gd name="connsiteX307" fmla="*/ 332509 w 738909"/>
              <a:gd name="connsiteY307" fmla="*/ 452582 h 1256146"/>
              <a:gd name="connsiteX308" fmla="*/ 369454 w 738909"/>
              <a:gd name="connsiteY308" fmla="*/ 508000 h 1256146"/>
              <a:gd name="connsiteX309" fmla="*/ 378691 w 738909"/>
              <a:gd name="connsiteY309" fmla="*/ 535709 h 1256146"/>
              <a:gd name="connsiteX310" fmla="*/ 397163 w 738909"/>
              <a:gd name="connsiteY310" fmla="*/ 563418 h 1256146"/>
              <a:gd name="connsiteX311" fmla="*/ 434109 w 738909"/>
              <a:gd name="connsiteY311" fmla="*/ 637309 h 1256146"/>
              <a:gd name="connsiteX312" fmla="*/ 461818 w 738909"/>
              <a:gd name="connsiteY312" fmla="*/ 665018 h 1256146"/>
              <a:gd name="connsiteX313" fmla="*/ 508000 w 738909"/>
              <a:gd name="connsiteY313" fmla="*/ 674255 h 1256146"/>
              <a:gd name="connsiteX314" fmla="*/ 544945 w 738909"/>
              <a:gd name="connsiteY314" fmla="*/ 683491 h 1256146"/>
              <a:gd name="connsiteX315" fmla="*/ 646545 w 738909"/>
              <a:gd name="connsiteY315" fmla="*/ 674255 h 1256146"/>
              <a:gd name="connsiteX316" fmla="*/ 655781 w 738909"/>
              <a:gd name="connsiteY316" fmla="*/ 646546 h 1256146"/>
              <a:gd name="connsiteX317" fmla="*/ 637309 w 738909"/>
              <a:gd name="connsiteY317" fmla="*/ 554182 h 1256146"/>
              <a:gd name="connsiteX318" fmla="*/ 628072 w 738909"/>
              <a:gd name="connsiteY318" fmla="*/ 517237 h 1256146"/>
              <a:gd name="connsiteX319" fmla="*/ 581891 w 738909"/>
              <a:gd name="connsiteY319" fmla="*/ 452582 h 1256146"/>
              <a:gd name="connsiteX320" fmla="*/ 563418 w 738909"/>
              <a:gd name="connsiteY320" fmla="*/ 424873 h 1256146"/>
              <a:gd name="connsiteX321" fmla="*/ 508000 w 738909"/>
              <a:gd name="connsiteY321" fmla="*/ 369455 h 1256146"/>
              <a:gd name="connsiteX322" fmla="*/ 424872 w 738909"/>
              <a:gd name="connsiteY322" fmla="*/ 277091 h 1256146"/>
              <a:gd name="connsiteX323" fmla="*/ 397163 w 738909"/>
              <a:gd name="connsiteY323" fmla="*/ 249382 h 1256146"/>
              <a:gd name="connsiteX324" fmla="*/ 369454 w 738909"/>
              <a:gd name="connsiteY324" fmla="*/ 221673 h 1256146"/>
              <a:gd name="connsiteX325" fmla="*/ 350981 w 738909"/>
              <a:gd name="connsiteY325" fmla="*/ 193964 h 1256146"/>
              <a:gd name="connsiteX326" fmla="*/ 323272 w 738909"/>
              <a:gd name="connsiteY326" fmla="*/ 184727 h 1256146"/>
              <a:gd name="connsiteX327" fmla="*/ 295563 w 738909"/>
              <a:gd name="connsiteY327" fmla="*/ 157018 h 1256146"/>
              <a:gd name="connsiteX328" fmla="*/ 240145 w 738909"/>
              <a:gd name="connsiteY328" fmla="*/ 138546 h 1256146"/>
              <a:gd name="connsiteX329" fmla="*/ 286327 w 738909"/>
              <a:gd name="connsiteY329" fmla="*/ 193964 h 1256146"/>
              <a:gd name="connsiteX330" fmla="*/ 304800 w 738909"/>
              <a:gd name="connsiteY330" fmla="*/ 221673 h 1256146"/>
              <a:gd name="connsiteX331" fmla="*/ 323272 w 738909"/>
              <a:gd name="connsiteY331" fmla="*/ 258618 h 1256146"/>
              <a:gd name="connsiteX332" fmla="*/ 406400 w 738909"/>
              <a:gd name="connsiteY332" fmla="*/ 323273 h 1256146"/>
              <a:gd name="connsiteX333" fmla="*/ 461818 w 738909"/>
              <a:gd name="connsiteY333" fmla="*/ 378691 h 1256146"/>
              <a:gd name="connsiteX334" fmla="*/ 517236 w 738909"/>
              <a:gd name="connsiteY334" fmla="*/ 434109 h 1256146"/>
              <a:gd name="connsiteX335" fmla="*/ 554181 w 738909"/>
              <a:gd name="connsiteY335" fmla="*/ 471055 h 1256146"/>
              <a:gd name="connsiteX336" fmla="*/ 591127 w 738909"/>
              <a:gd name="connsiteY336" fmla="*/ 517237 h 1256146"/>
              <a:gd name="connsiteX337" fmla="*/ 628072 w 738909"/>
              <a:gd name="connsiteY337" fmla="*/ 572655 h 1256146"/>
              <a:gd name="connsiteX338" fmla="*/ 655781 w 738909"/>
              <a:gd name="connsiteY338" fmla="*/ 600364 h 125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738909" h="1256146">
                <a:moveTo>
                  <a:pt x="64654" y="36946"/>
                </a:moveTo>
                <a:cubicBezTo>
                  <a:pt x="67733" y="55419"/>
                  <a:pt x="66936" y="74976"/>
                  <a:pt x="73891" y="92364"/>
                </a:cubicBezTo>
                <a:cubicBezTo>
                  <a:pt x="79608" y="106657"/>
                  <a:pt x="92653" y="116783"/>
                  <a:pt x="101600" y="129309"/>
                </a:cubicBezTo>
                <a:cubicBezTo>
                  <a:pt x="108052" y="138342"/>
                  <a:pt x="111404" y="150083"/>
                  <a:pt x="120072" y="157018"/>
                </a:cubicBezTo>
                <a:cubicBezTo>
                  <a:pt x="127674" y="163100"/>
                  <a:pt x="138545" y="163176"/>
                  <a:pt x="147781" y="166255"/>
                </a:cubicBezTo>
                <a:cubicBezTo>
                  <a:pt x="157018" y="175491"/>
                  <a:pt x="163808" y="188122"/>
                  <a:pt x="175491" y="193964"/>
                </a:cubicBezTo>
                <a:cubicBezTo>
                  <a:pt x="189532" y="200985"/>
                  <a:pt x="206347" y="199794"/>
                  <a:pt x="221672" y="203200"/>
                </a:cubicBezTo>
                <a:cubicBezTo>
                  <a:pt x="234064" y="205954"/>
                  <a:pt x="246303" y="209358"/>
                  <a:pt x="258618" y="212437"/>
                </a:cubicBezTo>
                <a:cubicBezTo>
                  <a:pt x="283609" y="229097"/>
                  <a:pt x="293979" y="237665"/>
                  <a:pt x="323272" y="249382"/>
                </a:cubicBezTo>
                <a:cubicBezTo>
                  <a:pt x="437418" y="295041"/>
                  <a:pt x="328985" y="243003"/>
                  <a:pt x="415636" y="286327"/>
                </a:cubicBezTo>
                <a:cubicBezTo>
                  <a:pt x="424872" y="295564"/>
                  <a:pt x="433427" y="305536"/>
                  <a:pt x="443345" y="314037"/>
                </a:cubicBezTo>
                <a:cubicBezTo>
                  <a:pt x="455033" y="324055"/>
                  <a:pt x="469406" y="330861"/>
                  <a:pt x="480291" y="341746"/>
                </a:cubicBezTo>
                <a:cubicBezTo>
                  <a:pt x="488140" y="349595"/>
                  <a:pt x="492606" y="360219"/>
                  <a:pt x="498763" y="369455"/>
                </a:cubicBezTo>
                <a:cubicBezTo>
                  <a:pt x="495684" y="354061"/>
                  <a:pt x="495039" y="337972"/>
                  <a:pt x="489527" y="323273"/>
                </a:cubicBezTo>
                <a:cubicBezTo>
                  <a:pt x="479638" y="296903"/>
                  <a:pt x="424598" y="249108"/>
                  <a:pt x="415636" y="240146"/>
                </a:cubicBezTo>
                <a:cubicBezTo>
                  <a:pt x="363109" y="187619"/>
                  <a:pt x="413686" y="229935"/>
                  <a:pt x="360218" y="203200"/>
                </a:cubicBezTo>
                <a:cubicBezTo>
                  <a:pt x="319676" y="182928"/>
                  <a:pt x="344146" y="182449"/>
                  <a:pt x="295563" y="166255"/>
                </a:cubicBezTo>
                <a:cubicBezTo>
                  <a:pt x="280670" y="161291"/>
                  <a:pt x="264775" y="160097"/>
                  <a:pt x="249381" y="157018"/>
                </a:cubicBezTo>
                <a:cubicBezTo>
                  <a:pt x="222136" y="138856"/>
                  <a:pt x="216186" y="137505"/>
                  <a:pt x="193963" y="110837"/>
                </a:cubicBezTo>
                <a:cubicBezTo>
                  <a:pt x="186857" y="102309"/>
                  <a:pt x="184019" y="90234"/>
                  <a:pt x="175491" y="83127"/>
                </a:cubicBezTo>
                <a:cubicBezTo>
                  <a:pt x="164914" y="74312"/>
                  <a:pt x="151437" y="69490"/>
                  <a:pt x="138545" y="64655"/>
                </a:cubicBezTo>
                <a:cubicBezTo>
                  <a:pt x="126659" y="60198"/>
                  <a:pt x="114294" y="55418"/>
                  <a:pt x="101600" y="55418"/>
                </a:cubicBezTo>
                <a:cubicBezTo>
                  <a:pt x="91864" y="55418"/>
                  <a:pt x="120073" y="61576"/>
                  <a:pt x="129309" y="64655"/>
                </a:cubicBezTo>
                <a:cubicBezTo>
                  <a:pt x="141624" y="76970"/>
                  <a:pt x="153031" y="90266"/>
                  <a:pt x="166254" y="101600"/>
                </a:cubicBezTo>
                <a:cubicBezTo>
                  <a:pt x="184532" y="117267"/>
                  <a:pt x="209942" y="128062"/>
                  <a:pt x="230909" y="138546"/>
                </a:cubicBezTo>
                <a:cubicBezTo>
                  <a:pt x="252869" y="204428"/>
                  <a:pt x="221731" y="124781"/>
                  <a:pt x="267854" y="193964"/>
                </a:cubicBezTo>
                <a:cubicBezTo>
                  <a:pt x="296003" y="236187"/>
                  <a:pt x="252022" y="213317"/>
                  <a:pt x="304800" y="230909"/>
                </a:cubicBezTo>
                <a:cubicBezTo>
                  <a:pt x="320194" y="246303"/>
                  <a:pt x="334710" y="262628"/>
                  <a:pt x="350981" y="277091"/>
                </a:cubicBezTo>
                <a:cubicBezTo>
                  <a:pt x="381293" y="304035"/>
                  <a:pt x="405225" y="315567"/>
                  <a:pt x="443345" y="332509"/>
                </a:cubicBezTo>
                <a:cubicBezTo>
                  <a:pt x="452242" y="336463"/>
                  <a:pt x="461818" y="338667"/>
                  <a:pt x="471054" y="341746"/>
                </a:cubicBezTo>
                <a:cubicBezTo>
                  <a:pt x="500257" y="363648"/>
                  <a:pt x="512552" y="370147"/>
                  <a:pt x="535709" y="397164"/>
                </a:cubicBezTo>
                <a:cubicBezTo>
                  <a:pt x="563097" y="429116"/>
                  <a:pt x="582213" y="466812"/>
                  <a:pt x="609600" y="498764"/>
                </a:cubicBezTo>
                <a:cubicBezTo>
                  <a:pt x="618101" y="508682"/>
                  <a:pt x="628073" y="517237"/>
                  <a:pt x="637309" y="526473"/>
                </a:cubicBezTo>
                <a:cubicBezTo>
                  <a:pt x="646865" y="555141"/>
                  <a:pt x="647896" y="562590"/>
                  <a:pt x="665018" y="591127"/>
                </a:cubicBezTo>
                <a:cubicBezTo>
                  <a:pt x="676441" y="610165"/>
                  <a:pt x="691181" y="627138"/>
                  <a:pt x="701963" y="646546"/>
                </a:cubicBezTo>
                <a:cubicBezTo>
                  <a:pt x="728205" y="693782"/>
                  <a:pt x="687713" y="658598"/>
                  <a:pt x="738909" y="692727"/>
                </a:cubicBezTo>
                <a:cubicBezTo>
                  <a:pt x="667563" y="597600"/>
                  <a:pt x="753202" y="718454"/>
                  <a:pt x="692727" y="609600"/>
                </a:cubicBezTo>
                <a:cubicBezTo>
                  <a:pt x="685251" y="596143"/>
                  <a:pt x="673557" y="585463"/>
                  <a:pt x="665018" y="572655"/>
                </a:cubicBezTo>
                <a:cubicBezTo>
                  <a:pt x="655060" y="557718"/>
                  <a:pt x="647267" y="541410"/>
                  <a:pt x="637309" y="526473"/>
                </a:cubicBezTo>
                <a:cubicBezTo>
                  <a:pt x="611104" y="487164"/>
                  <a:pt x="556807" y="426624"/>
                  <a:pt x="526472" y="406400"/>
                </a:cubicBezTo>
                <a:cubicBezTo>
                  <a:pt x="517236" y="400242"/>
                  <a:pt x="508692" y="392891"/>
                  <a:pt x="498763" y="387927"/>
                </a:cubicBezTo>
                <a:cubicBezTo>
                  <a:pt x="463227" y="370159"/>
                  <a:pt x="395405" y="371814"/>
                  <a:pt x="369454" y="369455"/>
                </a:cubicBezTo>
                <a:cubicBezTo>
                  <a:pt x="360218" y="360219"/>
                  <a:pt x="341745" y="354808"/>
                  <a:pt x="341745" y="341746"/>
                </a:cubicBezTo>
                <a:cubicBezTo>
                  <a:pt x="341745" y="330645"/>
                  <a:pt x="360926" y="353112"/>
                  <a:pt x="369454" y="360218"/>
                </a:cubicBezTo>
                <a:cubicBezTo>
                  <a:pt x="440579" y="419488"/>
                  <a:pt x="356069" y="360531"/>
                  <a:pt x="424872" y="406400"/>
                </a:cubicBezTo>
                <a:cubicBezTo>
                  <a:pt x="437187" y="424873"/>
                  <a:pt x="450395" y="442780"/>
                  <a:pt x="461818" y="461818"/>
                </a:cubicBezTo>
                <a:cubicBezTo>
                  <a:pt x="471054" y="477212"/>
                  <a:pt x="478756" y="493638"/>
                  <a:pt x="489527" y="508000"/>
                </a:cubicBezTo>
                <a:cubicBezTo>
                  <a:pt x="497364" y="518450"/>
                  <a:pt x="508874" y="525674"/>
                  <a:pt x="517236" y="535709"/>
                </a:cubicBezTo>
                <a:cubicBezTo>
                  <a:pt x="524343" y="544237"/>
                  <a:pt x="527355" y="556108"/>
                  <a:pt x="535709" y="563418"/>
                </a:cubicBezTo>
                <a:cubicBezTo>
                  <a:pt x="552417" y="578038"/>
                  <a:pt x="591127" y="600364"/>
                  <a:pt x="591127" y="600364"/>
                </a:cubicBezTo>
                <a:cubicBezTo>
                  <a:pt x="597285" y="609600"/>
                  <a:pt x="601172" y="620849"/>
                  <a:pt x="609600" y="628073"/>
                </a:cubicBezTo>
                <a:cubicBezTo>
                  <a:pt x="623230" y="639756"/>
                  <a:pt x="640558" y="646267"/>
                  <a:pt x="655781" y="655782"/>
                </a:cubicBezTo>
                <a:cubicBezTo>
                  <a:pt x="690074" y="677215"/>
                  <a:pt x="680683" y="671447"/>
                  <a:pt x="711200" y="701964"/>
                </a:cubicBezTo>
                <a:cubicBezTo>
                  <a:pt x="708121" y="680412"/>
                  <a:pt x="708219" y="658161"/>
                  <a:pt x="701963" y="637309"/>
                </a:cubicBezTo>
                <a:cubicBezTo>
                  <a:pt x="698773" y="626677"/>
                  <a:pt x="688998" y="619238"/>
                  <a:pt x="683491" y="609600"/>
                </a:cubicBezTo>
                <a:cubicBezTo>
                  <a:pt x="676660" y="597645"/>
                  <a:pt x="672315" y="584331"/>
                  <a:pt x="665018" y="572655"/>
                </a:cubicBezTo>
                <a:cubicBezTo>
                  <a:pt x="656859" y="559601"/>
                  <a:pt x="644785" y="549166"/>
                  <a:pt x="637309" y="535709"/>
                </a:cubicBezTo>
                <a:cubicBezTo>
                  <a:pt x="604254" y="476209"/>
                  <a:pt x="638226" y="502188"/>
                  <a:pt x="591127" y="461818"/>
                </a:cubicBezTo>
                <a:cubicBezTo>
                  <a:pt x="520527" y="401304"/>
                  <a:pt x="588199" y="462946"/>
                  <a:pt x="517236" y="415637"/>
                </a:cubicBezTo>
                <a:cubicBezTo>
                  <a:pt x="450440" y="371106"/>
                  <a:pt x="493965" y="385528"/>
                  <a:pt x="424872" y="350982"/>
                </a:cubicBezTo>
                <a:cubicBezTo>
                  <a:pt x="362018" y="319555"/>
                  <a:pt x="437101" y="371325"/>
                  <a:pt x="360218" y="323273"/>
                </a:cubicBezTo>
                <a:cubicBezTo>
                  <a:pt x="347164" y="315114"/>
                  <a:pt x="336638" y="303202"/>
                  <a:pt x="323272" y="295564"/>
                </a:cubicBezTo>
                <a:cubicBezTo>
                  <a:pt x="314819" y="290734"/>
                  <a:pt x="304512" y="290162"/>
                  <a:pt x="295563" y="286327"/>
                </a:cubicBezTo>
                <a:cubicBezTo>
                  <a:pt x="215670" y="252087"/>
                  <a:pt x="295892" y="280281"/>
                  <a:pt x="230909" y="258618"/>
                </a:cubicBezTo>
                <a:cubicBezTo>
                  <a:pt x="233988" y="267854"/>
                  <a:pt x="234063" y="278725"/>
                  <a:pt x="240145" y="286327"/>
                </a:cubicBezTo>
                <a:cubicBezTo>
                  <a:pt x="259185" y="310127"/>
                  <a:pt x="304800" y="350982"/>
                  <a:pt x="304800" y="350982"/>
                </a:cubicBezTo>
                <a:cubicBezTo>
                  <a:pt x="321031" y="399677"/>
                  <a:pt x="303308" y="360276"/>
                  <a:pt x="341745" y="406400"/>
                </a:cubicBezTo>
                <a:cubicBezTo>
                  <a:pt x="374770" y="446029"/>
                  <a:pt x="343772" y="425022"/>
                  <a:pt x="387927" y="461818"/>
                </a:cubicBezTo>
                <a:cubicBezTo>
                  <a:pt x="413238" y="482911"/>
                  <a:pt x="468494" y="506720"/>
                  <a:pt x="489527" y="517237"/>
                </a:cubicBezTo>
                <a:cubicBezTo>
                  <a:pt x="536405" y="540676"/>
                  <a:pt x="515013" y="528069"/>
                  <a:pt x="554181" y="554182"/>
                </a:cubicBezTo>
                <a:cubicBezTo>
                  <a:pt x="557260" y="541867"/>
                  <a:pt x="569497" y="528381"/>
                  <a:pt x="563418" y="517237"/>
                </a:cubicBezTo>
                <a:cubicBezTo>
                  <a:pt x="501850" y="404363"/>
                  <a:pt x="515033" y="490841"/>
                  <a:pt x="471054" y="424873"/>
                </a:cubicBezTo>
                <a:cubicBezTo>
                  <a:pt x="464896" y="415637"/>
                  <a:pt x="461249" y="404099"/>
                  <a:pt x="452581" y="397164"/>
                </a:cubicBezTo>
                <a:cubicBezTo>
                  <a:pt x="444978" y="391082"/>
                  <a:pt x="434197" y="390725"/>
                  <a:pt x="424872" y="387927"/>
                </a:cubicBezTo>
                <a:cubicBezTo>
                  <a:pt x="403404" y="381486"/>
                  <a:pt x="381769" y="375612"/>
                  <a:pt x="360218" y="369455"/>
                </a:cubicBezTo>
                <a:cubicBezTo>
                  <a:pt x="341745" y="375612"/>
                  <a:pt x="304800" y="368455"/>
                  <a:pt x="304800" y="387927"/>
                </a:cubicBezTo>
                <a:cubicBezTo>
                  <a:pt x="304800" y="482347"/>
                  <a:pt x="377664" y="457369"/>
                  <a:pt x="415636" y="508000"/>
                </a:cubicBezTo>
                <a:cubicBezTo>
                  <a:pt x="424872" y="520315"/>
                  <a:pt x="432460" y="534061"/>
                  <a:pt x="443345" y="544946"/>
                </a:cubicBezTo>
                <a:cubicBezTo>
                  <a:pt x="505723" y="607324"/>
                  <a:pt x="455547" y="543919"/>
                  <a:pt x="508000" y="591127"/>
                </a:cubicBezTo>
                <a:cubicBezTo>
                  <a:pt x="530654" y="611516"/>
                  <a:pt x="547295" y="638875"/>
                  <a:pt x="572654" y="655782"/>
                </a:cubicBezTo>
                <a:cubicBezTo>
                  <a:pt x="613171" y="682794"/>
                  <a:pt x="593703" y="665374"/>
                  <a:pt x="628072" y="711200"/>
                </a:cubicBezTo>
                <a:cubicBezTo>
                  <a:pt x="618836" y="717358"/>
                  <a:pt x="611464" y="729673"/>
                  <a:pt x="600363" y="729673"/>
                </a:cubicBezTo>
                <a:cubicBezTo>
                  <a:pt x="549362" y="729673"/>
                  <a:pt x="493992" y="714625"/>
                  <a:pt x="443345" y="701964"/>
                </a:cubicBezTo>
                <a:cubicBezTo>
                  <a:pt x="434109" y="692728"/>
                  <a:pt x="403953" y="680097"/>
                  <a:pt x="415636" y="674255"/>
                </a:cubicBezTo>
                <a:cubicBezTo>
                  <a:pt x="430465" y="666840"/>
                  <a:pt x="446989" y="685312"/>
                  <a:pt x="461818" y="692727"/>
                </a:cubicBezTo>
                <a:cubicBezTo>
                  <a:pt x="471747" y="697691"/>
                  <a:pt x="479598" y="706235"/>
                  <a:pt x="489527" y="711200"/>
                </a:cubicBezTo>
                <a:cubicBezTo>
                  <a:pt x="498235" y="715554"/>
                  <a:pt x="508528" y="716083"/>
                  <a:pt x="517236" y="720437"/>
                </a:cubicBezTo>
                <a:cubicBezTo>
                  <a:pt x="527165" y="725401"/>
                  <a:pt x="534638" y="734786"/>
                  <a:pt x="544945" y="738909"/>
                </a:cubicBezTo>
                <a:cubicBezTo>
                  <a:pt x="563250" y="746231"/>
                  <a:pt x="621018" y="760236"/>
                  <a:pt x="646545" y="766618"/>
                </a:cubicBezTo>
                <a:lnTo>
                  <a:pt x="701963" y="757382"/>
                </a:lnTo>
                <a:cubicBezTo>
                  <a:pt x="711123" y="726849"/>
                  <a:pt x="669781" y="662205"/>
                  <a:pt x="646545" y="637309"/>
                </a:cubicBezTo>
                <a:cubicBezTo>
                  <a:pt x="613866" y="602295"/>
                  <a:pt x="578812" y="569576"/>
                  <a:pt x="544945" y="535709"/>
                </a:cubicBezTo>
                <a:cubicBezTo>
                  <a:pt x="532630" y="523394"/>
                  <a:pt x="525179" y="501627"/>
                  <a:pt x="508000" y="498764"/>
                </a:cubicBezTo>
                <a:lnTo>
                  <a:pt x="452581" y="489527"/>
                </a:lnTo>
                <a:cubicBezTo>
                  <a:pt x="440266" y="480291"/>
                  <a:pt x="429002" y="469455"/>
                  <a:pt x="415636" y="461818"/>
                </a:cubicBezTo>
                <a:cubicBezTo>
                  <a:pt x="407183" y="456988"/>
                  <a:pt x="396380" y="457412"/>
                  <a:pt x="387927" y="452582"/>
                </a:cubicBezTo>
                <a:cubicBezTo>
                  <a:pt x="374561" y="444945"/>
                  <a:pt x="363296" y="434109"/>
                  <a:pt x="350981" y="424873"/>
                </a:cubicBezTo>
                <a:cubicBezTo>
                  <a:pt x="347902" y="434109"/>
                  <a:pt x="337391" y="443874"/>
                  <a:pt x="341745" y="452582"/>
                </a:cubicBezTo>
                <a:cubicBezTo>
                  <a:pt x="348630" y="466351"/>
                  <a:pt x="367003" y="470273"/>
                  <a:pt x="378691" y="480291"/>
                </a:cubicBezTo>
                <a:cubicBezTo>
                  <a:pt x="388609" y="488792"/>
                  <a:pt x="395532" y="500754"/>
                  <a:pt x="406400" y="508000"/>
                </a:cubicBezTo>
                <a:cubicBezTo>
                  <a:pt x="414501" y="513401"/>
                  <a:pt x="425401" y="512883"/>
                  <a:pt x="434109" y="517237"/>
                </a:cubicBezTo>
                <a:cubicBezTo>
                  <a:pt x="444038" y="522201"/>
                  <a:pt x="469668" y="527860"/>
                  <a:pt x="461818" y="535709"/>
                </a:cubicBezTo>
                <a:cubicBezTo>
                  <a:pt x="452841" y="544685"/>
                  <a:pt x="437187" y="529552"/>
                  <a:pt x="424872" y="526473"/>
                </a:cubicBezTo>
                <a:cubicBezTo>
                  <a:pt x="404602" y="512960"/>
                  <a:pt x="368761" y="482446"/>
                  <a:pt x="415636" y="544946"/>
                </a:cubicBezTo>
                <a:cubicBezTo>
                  <a:pt x="438034" y="574809"/>
                  <a:pt x="452366" y="581748"/>
                  <a:pt x="480291" y="600364"/>
                </a:cubicBezTo>
                <a:cubicBezTo>
                  <a:pt x="483898" y="607578"/>
                  <a:pt x="499291" y="660136"/>
                  <a:pt x="526472" y="646546"/>
                </a:cubicBezTo>
                <a:cubicBezTo>
                  <a:pt x="535180" y="642192"/>
                  <a:pt x="532630" y="628073"/>
                  <a:pt x="535709" y="618837"/>
                </a:cubicBezTo>
                <a:cubicBezTo>
                  <a:pt x="518115" y="566056"/>
                  <a:pt x="540987" y="610040"/>
                  <a:pt x="498763" y="581891"/>
                </a:cubicBezTo>
                <a:cubicBezTo>
                  <a:pt x="429576" y="535767"/>
                  <a:pt x="509230" y="566907"/>
                  <a:pt x="443345" y="544946"/>
                </a:cubicBezTo>
                <a:cubicBezTo>
                  <a:pt x="449503" y="554182"/>
                  <a:pt x="454443" y="564358"/>
                  <a:pt x="461818" y="572655"/>
                </a:cubicBezTo>
                <a:cubicBezTo>
                  <a:pt x="479174" y="592181"/>
                  <a:pt x="505553" y="604707"/>
                  <a:pt x="517236" y="628073"/>
                </a:cubicBezTo>
                <a:cubicBezTo>
                  <a:pt x="541551" y="676701"/>
                  <a:pt x="525973" y="655282"/>
                  <a:pt x="563418" y="692727"/>
                </a:cubicBezTo>
                <a:cubicBezTo>
                  <a:pt x="566497" y="701964"/>
                  <a:pt x="581362" y="716083"/>
                  <a:pt x="572654" y="720437"/>
                </a:cubicBezTo>
                <a:cubicBezTo>
                  <a:pt x="562725" y="725402"/>
                  <a:pt x="554583" y="707472"/>
                  <a:pt x="544945" y="701964"/>
                </a:cubicBezTo>
                <a:cubicBezTo>
                  <a:pt x="532991" y="695133"/>
                  <a:pt x="519954" y="690322"/>
                  <a:pt x="508000" y="683491"/>
                </a:cubicBezTo>
                <a:cubicBezTo>
                  <a:pt x="498362" y="677983"/>
                  <a:pt x="490494" y="669391"/>
                  <a:pt x="480291" y="665018"/>
                </a:cubicBezTo>
                <a:cubicBezTo>
                  <a:pt x="468623" y="660018"/>
                  <a:pt x="455660" y="658861"/>
                  <a:pt x="443345" y="655782"/>
                </a:cubicBezTo>
                <a:cubicBezTo>
                  <a:pt x="449503" y="665018"/>
                  <a:pt x="454711" y="674963"/>
                  <a:pt x="461818" y="683491"/>
                </a:cubicBezTo>
                <a:cubicBezTo>
                  <a:pt x="470180" y="693526"/>
                  <a:pt x="481690" y="700750"/>
                  <a:pt x="489527" y="711200"/>
                </a:cubicBezTo>
                <a:cubicBezTo>
                  <a:pt x="500298" y="725562"/>
                  <a:pt x="504542" y="744688"/>
                  <a:pt x="517236" y="757382"/>
                </a:cubicBezTo>
                <a:cubicBezTo>
                  <a:pt x="532935" y="773081"/>
                  <a:pt x="556956" y="778628"/>
                  <a:pt x="572654" y="794327"/>
                </a:cubicBezTo>
                <a:cubicBezTo>
                  <a:pt x="608212" y="829887"/>
                  <a:pt x="593117" y="811169"/>
                  <a:pt x="618836" y="849746"/>
                </a:cubicBezTo>
                <a:cubicBezTo>
                  <a:pt x="605895" y="810921"/>
                  <a:pt x="610974" y="819479"/>
                  <a:pt x="581891" y="775855"/>
                </a:cubicBezTo>
                <a:cubicBezTo>
                  <a:pt x="573518" y="763295"/>
                  <a:pt x="543974" y="727730"/>
                  <a:pt x="535709" y="711200"/>
                </a:cubicBezTo>
                <a:cubicBezTo>
                  <a:pt x="490522" y="620826"/>
                  <a:pt x="541558" y="701501"/>
                  <a:pt x="498763" y="637309"/>
                </a:cubicBezTo>
                <a:cubicBezTo>
                  <a:pt x="495684" y="628073"/>
                  <a:pt x="494255" y="618111"/>
                  <a:pt x="489527" y="609600"/>
                </a:cubicBezTo>
                <a:cubicBezTo>
                  <a:pt x="478745" y="590192"/>
                  <a:pt x="445560" y="533120"/>
                  <a:pt x="452581" y="554182"/>
                </a:cubicBezTo>
                <a:cubicBezTo>
                  <a:pt x="460032" y="576535"/>
                  <a:pt x="473219" y="624801"/>
                  <a:pt x="489527" y="646546"/>
                </a:cubicBezTo>
                <a:cubicBezTo>
                  <a:pt x="499977" y="660479"/>
                  <a:pt x="515004" y="670384"/>
                  <a:pt x="526472" y="683491"/>
                </a:cubicBezTo>
                <a:cubicBezTo>
                  <a:pt x="536609" y="695076"/>
                  <a:pt x="545233" y="707910"/>
                  <a:pt x="554181" y="720437"/>
                </a:cubicBezTo>
                <a:cubicBezTo>
                  <a:pt x="560633" y="729470"/>
                  <a:pt x="564805" y="740297"/>
                  <a:pt x="572654" y="748146"/>
                </a:cubicBezTo>
                <a:cubicBezTo>
                  <a:pt x="583539" y="759031"/>
                  <a:pt x="609600" y="760461"/>
                  <a:pt x="609600" y="775855"/>
                </a:cubicBezTo>
                <a:cubicBezTo>
                  <a:pt x="609600" y="789624"/>
                  <a:pt x="584969" y="763540"/>
                  <a:pt x="572654" y="757382"/>
                </a:cubicBezTo>
                <a:cubicBezTo>
                  <a:pt x="537942" y="687960"/>
                  <a:pt x="576692" y="748930"/>
                  <a:pt x="508000" y="692727"/>
                </a:cubicBezTo>
                <a:cubicBezTo>
                  <a:pt x="487781" y="676184"/>
                  <a:pt x="452581" y="637309"/>
                  <a:pt x="452581" y="637309"/>
                </a:cubicBezTo>
                <a:cubicBezTo>
                  <a:pt x="437708" y="711675"/>
                  <a:pt x="437083" y="658197"/>
                  <a:pt x="461818" y="711200"/>
                </a:cubicBezTo>
                <a:cubicBezTo>
                  <a:pt x="478744" y="747469"/>
                  <a:pt x="508000" y="822037"/>
                  <a:pt x="508000" y="822037"/>
                </a:cubicBezTo>
                <a:cubicBezTo>
                  <a:pt x="511079" y="843588"/>
                  <a:pt x="517236" y="908461"/>
                  <a:pt x="517236" y="886691"/>
                </a:cubicBezTo>
                <a:cubicBezTo>
                  <a:pt x="517236" y="861869"/>
                  <a:pt x="513581" y="836986"/>
                  <a:pt x="508000" y="812800"/>
                </a:cubicBezTo>
                <a:cubicBezTo>
                  <a:pt x="504272" y="796645"/>
                  <a:pt x="495349" y="782142"/>
                  <a:pt x="489527" y="766618"/>
                </a:cubicBezTo>
                <a:cubicBezTo>
                  <a:pt x="486109" y="757502"/>
                  <a:pt x="470555" y="738909"/>
                  <a:pt x="480291" y="738909"/>
                </a:cubicBezTo>
                <a:cubicBezTo>
                  <a:pt x="491392" y="738909"/>
                  <a:pt x="493256" y="756980"/>
                  <a:pt x="498763" y="766618"/>
                </a:cubicBezTo>
                <a:cubicBezTo>
                  <a:pt x="505594" y="778573"/>
                  <a:pt x="510152" y="791757"/>
                  <a:pt x="517236" y="803564"/>
                </a:cubicBezTo>
                <a:cubicBezTo>
                  <a:pt x="549101" y="856673"/>
                  <a:pt x="550303" y="851703"/>
                  <a:pt x="581891" y="895927"/>
                </a:cubicBezTo>
                <a:cubicBezTo>
                  <a:pt x="588343" y="904960"/>
                  <a:pt x="595855" y="913493"/>
                  <a:pt x="600363" y="923637"/>
                </a:cubicBezTo>
                <a:cubicBezTo>
                  <a:pt x="608271" y="941431"/>
                  <a:pt x="612678" y="960582"/>
                  <a:pt x="618836" y="979055"/>
                </a:cubicBezTo>
                <a:cubicBezTo>
                  <a:pt x="631583" y="1017296"/>
                  <a:pt x="636172" y="1012164"/>
                  <a:pt x="600363" y="988291"/>
                </a:cubicBezTo>
                <a:cubicBezTo>
                  <a:pt x="594206" y="975976"/>
                  <a:pt x="588975" y="963152"/>
                  <a:pt x="581891" y="951346"/>
                </a:cubicBezTo>
                <a:cubicBezTo>
                  <a:pt x="570468" y="932308"/>
                  <a:pt x="544945" y="895927"/>
                  <a:pt x="544945" y="895927"/>
                </a:cubicBezTo>
                <a:cubicBezTo>
                  <a:pt x="541866" y="886691"/>
                  <a:pt x="543810" y="862817"/>
                  <a:pt x="535709" y="868218"/>
                </a:cubicBezTo>
                <a:cubicBezTo>
                  <a:pt x="521914" y="877415"/>
                  <a:pt x="517236" y="897820"/>
                  <a:pt x="517236" y="914400"/>
                </a:cubicBezTo>
                <a:cubicBezTo>
                  <a:pt x="517236" y="928169"/>
                  <a:pt x="529551" y="939031"/>
                  <a:pt x="535709" y="951346"/>
                </a:cubicBezTo>
                <a:cubicBezTo>
                  <a:pt x="541866" y="985213"/>
                  <a:pt x="552995" y="1018545"/>
                  <a:pt x="554181" y="1052946"/>
                </a:cubicBezTo>
                <a:cubicBezTo>
                  <a:pt x="556094" y="1108416"/>
                  <a:pt x="544945" y="1274703"/>
                  <a:pt x="544945" y="1219200"/>
                </a:cubicBezTo>
                <a:cubicBezTo>
                  <a:pt x="544945" y="1111398"/>
                  <a:pt x="554181" y="1003729"/>
                  <a:pt x="554181" y="895927"/>
                </a:cubicBezTo>
                <a:cubicBezTo>
                  <a:pt x="554181" y="868047"/>
                  <a:pt x="547360" y="951280"/>
                  <a:pt x="544945" y="979055"/>
                </a:cubicBezTo>
                <a:cubicBezTo>
                  <a:pt x="544532" y="983805"/>
                  <a:pt x="536594" y="1139277"/>
                  <a:pt x="526472" y="1173018"/>
                </a:cubicBezTo>
                <a:cubicBezTo>
                  <a:pt x="523282" y="1183650"/>
                  <a:pt x="512964" y="1190798"/>
                  <a:pt x="508000" y="1200727"/>
                </a:cubicBezTo>
                <a:cubicBezTo>
                  <a:pt x="469760" y="1277207"/>
                  <a:pt x="533228" y="1176738"/>
                  <a:pt x="480291" y="1256146"/>
                </a:cubicBezTo>
                <a:cubicBezTo>
                  <a:pt x="507966" y="1016299"/>
                  <a:pt x="522169" y="997806"/>
                  <a:pt x="498763" y="748146"/>
                </a:cubicBezTo>
                <a:cubicBezTo>
                  <a:pt x="497727" y="737094"/>
                  <a:pt x="485255" y="730366"/>
                  <a:pt x="480291" y="720437"/>
                </a:cubicBezTo>
                <a:cubicBezTo>
                  <a:pt x="448870" y="657595"/>
                  <a:pt x="500622" y="732646"/>
                  <a:pt x="452581" y="655782"/>
                </a:cubicBezTo>
                <a:cubicBezTo>
                  <a:pt x="444422" y="642728"/>
                  <a:pt x="433031" y="631891"/>
                  <a:pt x="424872" y="618837"/>
                </a:cubicBezTo>
                <a:cubicBezTo>
                  <a:pt x="392733" y="567414"/>
                  <a:pt x="417106" y="598128"/>
                  <a:pt x="397163" y="544946"/>
                </a:cubicBezTo>
                <a:cubicBezTo>
                  <a:pt x="392328" y="532054"/>
                  <a:pt x="384848" y="520315"/>
                  <a:pt x="378691" y="508000"/>
                </a:cubicBezTo>
                <a:cubicBezTo>
                  <a:pt x="366700" y="424068"/>
                  <a:pt x="376339" y="464001"/>
                  <a:pt x="350981" y="387927"/>
                </a:cubicBezTo>
                <a:lnTo>
                  <a:pt x="341745" y="360218"/>
                </a:lnTo>
                <a:cubicBezTo>
                  <a:pt x="338666" y="350982"/>
                  <a:pt x="337910" y="340610"/>
                  <a:pt x="332509" y="332509"/>
                </a:cubicBezTo>
                <a:lnTo>
                  <a:pt x="314036" y="304800"/>
                </a:lnTo>
                <a:cubicBezTo>
                  <a:pt x="308219" y="275712"/>
                  <a:pt x="306454" y="245826"/>
                  <a:pt x="286327" y="221673"/>
                </a:cubicBezTo>
                <a:cubicBezTo>
                  <a:pt x="279220" y="213145"/>
                  <a:pt x="267854" y="209358"/>
                  <a:pt x="258618" y="203200"/>
                </a:cubicBezTo>
                <a:cubicBezTo>
                  <a:pt x="241023" y="150420"/>
                  <a:pt x="263896" y="194404"/>
                  <a:pt x="221672" y="166255"/>
                </a:cubicBezTo>
                <a:cubicBezTo>
                  <a:pt x="210804" y="159009"/>
                  <a:pt x="203998" y="146908"/>
                  <a:pt x="193963" y="138546"/>
                </a:cubicBezTo>
                <a:cubicBezTo>
                  <a:pt x="185435" y="131439"/>
                  <a:pt x="175287" y="126525"/>
                  <a:pt x="166254" y="120073"/>
                </a:cubicBezTo>
                <a:cubicBezTo>
                  <a:pt x="153728" y="111125"/>
                  <a:pt x="142363" y="100523"/>
                  <a:pt x="129309" y="92364"/>
                </a:cubicBezTo>
                <a:cubicBezTo>
                  <a:pt x="117633" y="85066"/>
                  <a:pt x="103567" y="81894"/>
                  <a:pt x="92363" y="73891"/>
                </a:cubicBezTo>
                <a:cubicBezTo>
                  <a:pt x="81734" y="66299"/>
                  <a:pt x="74572" y="54683"/>
                  <a:pt x="64654" y="46182"/>
                </a:cubicBezTo>
                <a:cubicBezTo>
                  <a:pt x="44606" y="28998"/>
                  <a:pt x="21929" y="14619"/>
                  <a:pt x="0" y="0"/>
                </a:cubicBezTo>
                <a:cubicBezTo>
                  <a:pt x="18551" y="27827"/>
                  <a:pt x="22884" y="31845"/>
                  <a:pt x="36945" y="64655"/>
                </a:cubicBezTo>
                <a:cubicBezTo>
                  <a:pt x="40780" y="73604"/>
                  <a:pt x="41827" y="83656"/>
                  <a:pt x="46181" y="92364"/>
                </a:cubicBezTo>
                <a:cubicBezTo>
                  <a:pt x="51145" y="102293"/>
                  <a:pt x="59146" y="110435"/>
                  <a:pt x="64654" y="120073"/>
                </a:cubicBezTo>
                <a:cubicBezTo>
                  <a:pt x="71485" y="132027"/>
                  <a:pt x="76043" y="145211"/>
                  <a:pt x="83127" y="157018"/>
                </a:cubicBezTo>
                <a:cubicBezTo>
                  <a:pt x="137178" y="247104"/>
                  <a:pt x="98571" y="182736"/>
                  <a:pt x="147781" y="240146"/>
                </a:cubicBezTo>
                <a:cubicBezTo>
                  <a:pt x="168549" y="264374"/>
                  <a:pt x="188229" y="295469"/>
                  <a:pt x="203200" y="323273"/>
                </a:cubicBezTo>
                <a:cubicBezTo>
                  <a:pt x="216255" y="347519"/>
                  <a:pt x="226270" y="373378"/>
                  <a:pt x="240145" y="397164"/>
                </a:cubicBezTo>
                <a:cubicBezTo>
                  <a:pt x="247901" y="410461"/>
                  <a:pt x="259695" y="421055"/>
                  <a:pt x="267854" y="434109"/>
                </a:cubicBezTo>
                <a:cubicBezTo>
                  <a:pt x="275152" y="445785"/>
                  <a:pt x="280903" y="458399"/>
                  <a:pt x="286327" y="471055"/>
                </a:cubicBezTo>
                <a:cubicBezTo>
                  <a:pt x="290162" y="480004"/>
                  <a:pt x="290733" y="490311"/>
                  <a:pt x="295563" y="498764"/>
                </a:cubicBezTo>
                <a:cubicBezTo>
                  <a:pt x="311361" y="526410"/>
                  <a:pt x="329144" y="541581"/>
                  <a:pt x="350981" y="563418"/>
                </a:cubicBezTo>
                <a:cubicBezTo>
                  <a:pt x="371119" y="623829"/>
                  <a:pt x="343690" y="560448"/>
                  <a:pt x="387927" y="609600"/>
                </a:cubicBezTo>
                <a:cubicBezTo>
                  <a:pt x="408523" y="632485"/>
                  <a:pt x="421575" y="661721"/>
                  <a:pt x="443345" y="683491"/>
                </a:cubicBezTo>
                <a:cubicBezTo>
                  <a:pt x="452581" y="692727"/>
                  <a:pt x="462553" y="701282"/>
                  <a:pt x="471054" y="711200"/>
                </a:cubicBezTo>
                <a:cubicBezTo>
                  <a:pt x="481072" y="722888"/>
                  <a:pt x="490604" y="735092"/>
                  <a:pt x="498763" y="748146"/>
                </a:cubicBezTo>
                <a:cubicBezTo>
                  <a:pt x="506060" y="759822"/>
                  <a:pt x="508517" y="774435"/>
                  <a:pt x="517236" y="785091"/>
                </a:cubicBezTo>
                <a:cubicBezTo>
                  <a:pt x="536536" y="808680"/>
                  <a:pt x="560339" y="828194"/>
                  <a:pt x="581891" y="849746"/>
                </a:cubicBezTo>
                <a:lnTo>
                  <a:pt x="609600" y="877455"/>
                </a:lnTo>
                <a:cubicBezTo>
                  <a:pt x="627780" y="804729"/>
                  <a:pt x="620410" y="872942"/>
                  <a:pt x="600363" y="812800"/>
                </a:cubicBezTo>
                <a:cubicBezTo>
                  <a:pt x="594441" y="795034"/>
                  <a:pt x="596508" y="775320"/>
                  <a:pt x="591127" y="757382"/>
                </a:cubicBezTo>
                <a:cubicBezTo>
                  <a:pt x="587171" y="744194"/>
                  <a:pt x="572654" y="734206"/>
                  <a:pt x="572654" y="720437"/>
                </a:cubicBezTo>
                <a:cubicBezTo>
                  <a:pt x="572654" y="709336"/>
                  <a:pt x="583277" y="740297"/>
                  <a:pt x="591127" y="748146"/>
                </a:cubicBezTo>
                <a:cubicBezTo>
                  <a:pt x="609031" y="766049"/>
                  <a:pt x="624010" y="768343"/>
                  <a:pt x="646545" y="775855"/>
                </a:cubicBezTo>
                <a:lnTo>
                  <a:pt x="665018" y="803564"/>
                </a:lnTo>
                <a:cubicBezTo>
                  <a:pt x="671176" y="812800"/>
                  <a:pt x="693420" y="826309"/>
                  <a:pt x="683491" y="831273"/>
                </a:cubicBezTo>
                <a:cubicBezTo>
                  <a:pt x="671176" y="837430"/>
                  <a:pt x="659201" y="818224"/>
                  <a:pt x="646545" y="812800"/>
                </a:cubicBezTo>
                <a:cubicBezTo>
                  <a:pt x="637596" y="808965"/>
                  <a:pt x="628072" y="806643"/>
                  <a:pt x="618836" y="803564"/>
                </a:cubicBezTo>
                <a:cubicBezTo>
                  <a:pt x="606521" y="794328"/>
                  <a:pt x="593579" y="785873"/>
                  <a:pt x="581891" y="775855"/>
                </a:cubicBezTo>
                <a:cubicBezTo>
                  <a:pt x="571973" y="767354"/>
                  <a:pt x="564810" y="755738"/>
                  <a:pt x="554181" y="748146"/>
                </a:cubicBezTo>
                <a:cubicBezTo>
                  <a:pt x="542977" y="740143"/>
                  <a:pt x="528912" y="736970"/>
                  <a:pt x="517236" y="729673"/>
                </a:cubicBezTo>
                <a:cubicBezTo>
                  <a:pt x="504182" y="721514"/>
                  <a:pt x="492817" y="710911"/>
                  <a:pt x="480291" y="701964"/>
                </a:cubicBezTo>
                <a:cubicBezTo>
                  <a:pt x="471258" y="695512"/>
                  <a:pt x="461109" y="690598"/>
                  <a:pt x="452581" y="683491"/>
                </a:cubicBezTo>
                <a:cubicBezTo>
                  <a:pt x="381458" y="624222"/>
                  <a:pt x="465965" y="683178"/>
                  <a:pt x="397163" y="637309"/>
                </a:cubicBezTo>
                <a:cubicBezTo>
                  <a:pt x="400242" y="698885"/>
                  <a:pt x="401059" y="760616"/>
                  <a:pt x="406400" y="822037"/>
                </a:cubicBezTo>
                <a:cubicBezTo>
                  <a:pt x="407243" y="831736"/>
                  <a:pt x="413894" y="840167"/>
                  <a:pt x="415636" y="849746"/>
                </a:cubicBezTo>
                <a:cubicBezTo>
                  <a:pt x="420076" y="874168"/>
                  <a:pt x="421793" y="899007"/>
                  <a:pt x="424872" y="923637"/>
                </a:cubicBezTo>
                <a:cubicBezTo>
                  <a:pt x="427951" y="908243"/>
                  <a:pt x="430579" y="892752"/>
                  <a:pt x="434109" y="877455"/>
                </a:cubicBezTo>
                <a:cubicBezTo>
                  <a:pt x="439818" y="852717"/>
                  <a:pt x="448407" y="828607"/>
                  <a:pt x="452581" y="803564"/>
                </a:cubicBezTo>
                <a:cubicBezTo>
                  <a:pt x="484079" y="614577"/>
                  <a:pt x="445699" y="775676"/>
                  <a:pt x="471054" y="674255"/>
                </a:cubicBezTo>
                <a:cubicBezTo>
                  <a:pt x="474133" y="689649"/>
                  <a:pt x="478803" y="704809"/>
                  <a:pt x="480291" y="720437"/>
                </a:cubicBezTo>
                <a:cubicBezTo>
                  <a:pt x="494215" y="866635"/>
                  <a:pt x="481078" y="927360"/>
                  <a:pt x="498763" y="803564"/>
                </a:cubicBezTo>
                <a:cubicBezTo>
                  <a:pt x="501842" y="945188"/>
                  <a:pt x="501418" y="1086932"/>
                  <a:pt x="508000" y="1228437"/>
                </a:cubicBezTo>
                <a:cubicBezTo>
                  <a:pt x="508452" y="1238163"/>
                  <a:pt x="513401" y="1209676"/>
                  <a:pt x="517236" y="1200727"/>
                </a:cubicBezTo>
                <a:cubicBezTo>
                  <a:pt x="522660" y="1188072"/>
                  <a:pt x="528625" y="1175589"/>
                  <a:pt x="535709" y="1163782"/>
                </a:cubicBezTo>
                <a:cubicBezTo>
                  <a:pt x="547132" y="1144745"/>
                  <a:pt x="572654" y="1108364"/>
                  <a:pt x="572654" y="1108364"/>
                </a:cubicBezTo>
                <a:cubicBezTo>
                  <a:pt x="575733" y="1089891"/>
                  <a:pt x="577680" y="1071194"/>
                  <a:pt x="581891" y="1052946"/>
                </a:cubicBezTo>
                <a:cubicBezTo>
                  <a:pt x="586931" y="1031106"/>
                  <a:pt x="597038" y="1010457"/>
                  <a:pt x="600363" y="988291"/>
                </a:cubicBezTo>
                <a:cubicBezTo>
                  <a:pt x="606318" y="948593"/>
                  <a:pt x="605966" y="908196"/>
                  <a:pt x="609600" y="868218"/>
                </a:cubicBezTo>
                <a:cubicBezTo>
                  <a:pt x="612124" y="840453"/>
                  <a:pt x="615757" y="812800"/>
                  <a:pt x="618836" y="785091"/>
                </a:cubicBezTo>
                <a:cubicBezTo>
                  <a:pt x="624994" y="852824"/>
                  <a:pt x="620814" y="922309"/>
                  <a:pt x="637309" y="988291"/>
                </a:cubicBezTo>
                <a:cubicBezTo>
                  <a:pt x="644813" y="1018309"/>
                  <a:pt x="642930" y="926657"/>
                  <a:pt x="646545" y="895927"/>
                </a:cubicBezTo>
                <a:cubicBezTo>
                  <a:pt x="663457" y="752168"/>
                  <a:pt x="647577" y="898458"/>
                  <a:pt x="665018" y="785091"/>
                </a:cubicBezTo>
                <a:cubicBezTo>
                  <a:pt x="668792" y="760558"/>
                  <a:pt x="671175" y="735830"/>
                  <a:pt x="674254" y="711200"/>
                </a:cubicBezTo>
                <a:cubicBezTo>
                  <a:pt x="671175" y="661939"/>
                  <a:pt x="670185" y="612504"/>
                  <a:pt x="665018" y="563418"/>
                </a:cubicBezTo>
                <a:cubicBezTo>
                  <a:pt x="663999" y="553735"/>
                  <a:pt x="661863" y="543311"/>
                  <a:pt x="655781" y="535709"/>
                </a:cubicBezTo>
                <a:cubicBezTo>
                  <a:pt x="648846" y="527041"/>
                  <a:pt x="637308" y="523394"/>
                  <a:pt x="628072" y="517237"/>
                </a:cubicBezTo>
                <a:lnTo>
                  <a:pt x="591127" y="461818"/>
                </a:lnTo>
                <a:cubicBezTo>
                  <a:pt x="567254" y="426008"/>
                  <a:pt x="562122" y="430598"/>
                  <a:pt x="600363" y="443346"/>
                </a:cubicBezTo>
                <a:cubicBezTo>
                  <a:pt x="603442" y="452582"/>
                  <a:pt x="607239" y="461610"/>
                  <a:pt x="609600" y="471055"/>
                </a:cubicBezTo>
                <a:cubicBezTo>
                  <a:pt x="613408" y="486285"/>
                  <a:pt x="613324" y="502538"/>
                  <a:pt x="618836" y="517237"/>
                </a:cubicBezTo>
                <a:cubicBezTo>
                  <a:pt x="622734" y="527631"/>
                  <a:pt x="631151" y="535710"/>
                  <a:pt x="637309" y="544946"/>
                </a:cubicBezTo>
                <a:cubicBezTo>
                  <a:pt x="646112" y="580157"/>
                  <a:pt x="642237" y="582263"/>
                  <a:pt x="665018" y="609600"/>
                </a:cubicBezTo>
                <a:cubicBezTo>
                  <a:pt x="673380" y="619635"/>
                  <a:pt x="692727" y="624247"/>
                  <a:pt x="692727" y="637309"/>
                </a:cubicBezTo>
                <a:cubicBezTo>
                  <a:pt x="692727" y="647045"/>
                  <a:pt x="674254" y="631152"/>
                  <a:pt x="665018" y="628073"/>
                </a:cubicBezTo>
                <a:cubicBezTo>
                  <a:pt x="655782" y="612679"/>
                  <a:pt x="645338" y="597948"/>
                  <a:pt x="637309" y="581891"/>
                </a:cubicBezTo>
                <a:cubicBezTo>
                  <a:pt x="632955" y="573183"/>
                  <a:pt x="630747" y="563543"/>
                  <a:pt x="628072" y="554182"/>
                </a:cubicBezTo>
                <a:cubicBezTo>
                  <a:pt x="609893" y="490556"/>
                  <a:pt x="616402" y="458035"/>
                  <a:pt x="544945" y="397164"/>
                </a:cubicBezTo>
                <a:cubicBezTo>
                  <a:pt x="461818" y="326352"/>
                  <a:pt x="372780" y="261942"/>
                  <a:pt x="295563" y="184727"/>
                </a:cubicBezTo>
                <a:cubicBezTo>
                  <a:pt x="280169" y="169333"/>
                  <a:pt x="266000" y="152608"/>
                  <a:pt x="249381" y="138546"/>
                </a:cubicBezTo>
                <a:cubicBezTo>
                  <a:pt x="154440" y="58211"/>
                  <a:pt x="196957" y="115326"/>
                  <a:pt x="157018" y="55418"/>
                </a:cubicBezTo>
                <a:cubicBezTo>
                  <a:pt x="160532" y="72990"/>
                  <a:pt x="166022" y="110371"/>
                  <a:pt x="175491" y="129309"/>
                </a:cubicBezTo>
                <a:cubicBezTo>
                  <a:pt x="180455" y="139238"/>
                  <a:pt x="188999" y="147089"/>
                  <a:pt x="193963" y="157018"/>
                </a:cubicBezTo>
                <a:cubicBezTo>
                  <a:pt x="198317" y="165726"/>
                  <a:pt x="198846" y="176019"/>
                  <a:pt x="203200" y="184727"/>
                </a:cubicBezTo>
                <a:cubicBezTo>
                  <a:pt x="208164" y="194656"/>
                  <a:pt x="216165" y="202799"/>
                  <a:pt x="221672" y="212437"/>
                </a:cubicBezTo>
                <a:cubicBezTo>
                  <a:pt x="228503" y="224392"/>
                  <a:pt x="232142" y="238178"/>
                  <a:pt x="240145" y="249382"/>
                </a:cubicBezTo>
                <a:cubicBezTo>
                  <a:pt x="247737" y="260011"/>
                  <a:pt x="259353" y="267173"/>
                  <a:pt x="267854" y="277091"/>
                </a:cubicBezTo>
                <a:cubicBezTo>
                  <a:pt x="277872" y="288779"/>
                  <a:pt x="287404" y="300983"/>
                  <a:pt x="295563" y="314037"/>
                </a:cubicBezTo>
                <a:cubicBezTo>
                  <a:pt x="302860" y="325713"/>
                  <a:pt x="304300" y="341246"/>
                  <a:pt x="314036" y="350982"/>
                </a:cubicBezTo>
                <a:cubicBezTo>
                  <a:pt x="323772" y="360718"/>
                  <a:pt x="339966" y="361194"/>
                  <a:pt x="350981" y="369455"/>
                </a:cubicBezTo>
                <a:cubicBezTo>
                  <a:pt x="393435" y="401295"/>
                  <a:pt x="382231" y="406600"/>
                  <a:pt x="415636" y="443346"/>
                </a:cubicBezTo>
                <a:cubicBezTo>
                  <a:pt x="471407" y="504694"/>
                  <a:pt x="511745" y="528969"/>
                  <a:pt x="452581" y="489527"/>
                </a:cubicBezTo>
                <a:cubicBezTo>
                  <a:pt x="391324" y="367010"/>
                  <a:pt x="465638" y="519996"/>
                  <a:pt x="424872" y="424873"/>
                </a:cubicBezTo>
                <a:cubicBezTo>
                  <a:pt x="411722" y="394189"/>
                  <a:pt x="375072" y="331591"/>
                  <a:pt x="360218" y="314037"/>
                </a:cubicBezTo>
                <a:cubicBezTo>
                  <a:pt x="344686" y="295681"/>
                  <a:pt x="322593" y="284030"/>
                  <a:pt x="304800" y="267855"/>
                </a:cubicBezTo>
                <a:cubicBezTo>
                  <a:pt x="288691" y="253211"/>
                  <a:pt x="272954" y="238057"/>
                  <a:pt x="258618" y="221673"/>
                </a:cubicBezTo>
                <a:cubicBezTo>
                  <a:pt x="251308" y="213319"/>
                  <a:pt x="247994" y="201813"/>
                  <a:pt x="240145" y="193964"/>
                </a:cubicBezTo>
                <a:cubicBezTo>
                  <a:pt x="222239" y="176058"/>
                  <a:pt x="207265" y="173767"/>
                  <a:pt x="184727" y="166255"/>
                </a:cubicBezTo>
                <a:cubicBezTo>
                  <a:pt x="178569" y="157019"/>
                  <a:pt x="174922" y="145481"/>
                  <a:pt x="166254" y="138546"/>
                </a:cubicBezTo>
                <a:cubicBezTo>
                  <a:pt x="158651" y="132464"/>
                  <a:pt x="145429" y="136193"/>
                  <a:pt x="138545" y="129309"/>
                </a:cubicBezTo>
                <a:cubicBezTo>
                  <a:pt x="131661" y="122425"/>
                  <a:pt x="135286" y="109285"/>
                  <a:pt x="129309" y="101600"/>
                </a:cubicBezTo>
                <a:cubicBezTo>
                  <a:pt x="113270" y="80979"/>
                  <a:pt x="73891" y="46182"/>
                  <a:pt x="73891" y="46182"/>
                </a:cubicBezTo>
                <a:cubicBezTo>
                  <a:pt x="80048" y="70812"/>
                  <a:pt x="83687" y="96213"/>
                  <a:pt x="92363" y="120073"/>
                </a:cubicBezTo>
                <a:cubicBezTo>
                  <a:pt x="95540" y="128811"/>
                  <a:pt x="137228" y="182971"/>
                  <a:pt x="138545" y="184727"/>
                </a:cubicBezTo>
                <a:cubicBezTo>
                  <a:pt x="141624" y="193964"/>
                  <a:pt x="143053" y="203926"/>
                  <a:pt x="147781" y="212437"/>
                </a:cubicBezTo>
                <a:cubicBezTo>
                  <a:pt x="175399" y="262150"/>
                  <a:pt x="178779" y="261907"/>
                  <a:pt x="212436" y="295564"/>
                </a:cubicBezTo>
                <a:cubicBezTo>
                  <a:pt x="225489" y="334724"/>
                  <a:pt x="234547" y="371638"/>
                  <a:pt x="277091" y="397164"/>
                </a:cubicBezTo>
                <a:cubicBezTo>
                  <a:pt x="292485" y="406400"/>
                  <a:pt x="309102" y="413852"/>
                  <a:pt x="323272" y="424873"/>
                </a:cubicBezTo>
                <a:cubicBezTo>
                  <a:pt x="388529" y="475628"/>
                  <a:pt x="329230" y="454070"/>
                  <a:pt x="397163" y="471055"/>
                </a:cubicBezTo>
                <a:cubicBezTo>
                  <a:pt x="406399" y="480291"/>
                  <a:pt x="413531" y="492283"/>
                  <a:pt x="424872" y="498764"/>
                </a:cubicBezTo>
                <a:cubicBezTo>
                  <a:pt x="435894" y="505062"/>
                  <a:pt x="451488" y="500622"/>
                  <a:pt x="461818" y="508000"/>
                </a:cubicBezTo>
                <a:cubicBezTo>
                  <a:pt x="474345" y="516948"/>
                  <a:pt x="478642" y="534061"/>
                  <a:pt x="489527" y="544946"/>
                </a:cubicBezTo>
                <a:cubicBezTo>
                  <a:pt x="497376" y="552795"/>
                  <a:pt x="517236" y="552317"/>
                  <a:pt x="517236" y="563418"/>
                </a:cubicBezTo>
                <a:cubicBezTo>
                  <a:pt x="517236" y="573154"/>
                  <a:pt x="498763" y="557261"/>
                  <a:pt x="489527" y="554182"/>
                </a:cubicBezTo>
                <a:cubicBezTo>
                  <a:pt x="480291" y="544946"/>
                  <a:pt x="471736" y="534974"/>
                  <a:pt x="461818" y="526473"/>
                </a:cubicBezTo>
                <a:cubicBezTo>
                  <a:pt x="450130" y="516455"/>
                  <a:pt x="436153" y="509239"/>
                  <a:pt x="424872" y="498764"/>
                </a:cubicBezTo>
                <a:cubicBezTo>
                  <a:pt x="392966" y="469137"/>
                  <a:pt x="363297" y="437188"/>
                  <a:pt x="332509" y="406400"/>
                </a:cubicBezTo>
                <a:lnTo>
                  <a:pt x="304800" y="378691"/>
                </a:lnTo>
                <a:cubicBezTo>
                  <a:pt x="281090" y="283860"/>
                  <a:pt x="313315" y="401399"/>
                  <a:pt x="277091" y="304800"/>
                </a:cubicBezTo>
                <a:cubicBezTo>
                  <a:pt x="257203" y="251766"/>
                  <a:pt x="280961" y="275600"/>
                  <a:pt x="249381" y="212437"/>
                </a:cubicBezTo>
                <a:cubicBezTo>
                  <a:pt x="243224" y="200122"/>
                  <a:pt x="241924" y="183752"/>
                  <a:pt x="230909" y="175491"/>
                </a:cubicBezTo>
                <a:cubicBezTo>
                  <a:pt x="215332" y="163808"/>
                  <a:pt x="175491" y="157018"/>
                  <a:pt x="175491" y="157018"/>
                </a:cubicBezTo>
                <a:cubicBezTo>
                  <a:pt x="172412" y="166254"/>
                  <a:pt x="166254" y="174991"/>
                  <a:pt x="166254" y="184727"/>
                </a:cubicBezTo>
                <a:cubicBezTo>
                  <a:pt x="166254" y="203455"/>
                  <a:pt x="168536" y="222758"/>
                  <a:pt x="175491" y="240146"/>
                </a:cubicBezTo>
                <a:cubicBezTo>
                  <a:pt x="181208" y="254439"/>
                  <a:pt x="194253" y="264565"/>
                  <a:pt x="203200" y="277091"/>
                </a:cubicBezTo>
                <a:cubicBezTo>
                  <a:pt x="209652" y="286124"/>
                  <a:pt x="216708" y="294871"/>
                  <a:pt x="221672" y="304800"/>
                </a:cubicBezTo>
                <a:cubicBezTo>
                  <a:pt x="226026" y="313508"/>
                  <a:pt x="226880" y="323646"/>
                  <a:pt x="230909" y="332509"/>
                </a:cubicBezTo>
                <a:cubicBezTo>
                  <a:pt x="242304" y="357578"/>
                  <a:pt x="267854" y="406400"/>
                  <a:pt x="267854" y="406400"/>
                </a:cubicBezTo>
                <a:cubicBezTo>
                  <a:pt x="283425" y="484249"/>
                  <a:pt x="266884" y="422608"/>
                  <a:pt x="295563" y="489527"/>
                </a:cubicBezTo>
                <a:cubicBezTo>
                  <a:pt x="299398" y="498476"/>
                  <a:pt x="300446" y="508529"/>
                  <a:pt x="304800" y="517237"/>
                </a:cubicBezTo>
                <a:cubicBezTo>
                  <a:pt x="309764" y="527166"/>
                  <a:pt x="318308" y="535017"/>
                  <a:pt x="323272" y="544946"/>
                </a:cubicBezTo>
                <a:cubicBezTo>
                  <a:pt x="361512" y="621426"/>
                  <a:pt x="298043" y="520955"/>
                  <a:pt x="350981" y="600364"/>
                </a:cubicBezTo>
                <a:cubicBezTo>
                  <a:pt x="382020" y="507255"/>
                  <a:pt x="372675" y="546230"/>
                  <a:pt x="350981" y="350982"/>
                </a:cubicBezTo>
                <a:cubicBezTo>
                  <a:pt x="349373" y="336514"/>
                  <a:pt x="311988" y="302752"/>
                  <a:pt x="304800" y="295564"/>
                </a:cubicBezTo>
                <a:cubicBezTo>
                  <a:pt x="301721" y="286328"/>
                  <a:pt x="299917" y="276563"/>
                  <a:pt x="295563" y="267855"/>
                </a:cubicBezTo>
                <a:cubicBezTo>
                  <a:pt x="285182" y="247093"/>
                  <a:pt x="266893" y="227030"/>
                  <a:pt x="249381" y="212437"/>
                </a:cubicBezTo>
                <a:cubicBezTo>
                  <a:pt x="240853" y="205331"/>
                  <a:pt x="230908" y="200122"/>
                  <a:pt x="221672" y="193964"/>
                </a:cubicBezTo>
                <a:cubicBezTo>
                  <a:pt x="227830" y="203200"/>
                  <a:pt x="235636" y="211529"/>
                  <a:pt x="240145" y="221673"/>
                </a:cubicBezTo>
                <a:cubicBezTo>
                  <a:pt x="284112" y="320597"/>
                  <a:pt x="235284" y="242091"/>
                  <a:pt x="277091" y="304800"/>
                </a:cubicBezTo>
                <a:cubicBezTo>
                  <a:pt x="309478" y="434355"/>
                  <a:pt x="255164" y="237398"/>
                  <a:pt x="314036" y="378691"/>
                </a:cubicBezTo>
                <a:cubicBezTo>
                  <a:pt x="323801" y="402126"/>
                  <a:pt x="318426" y="431458"/>
                  <a:pt x="332509" y="452582"/>
                </a:cubicBezTo>
                <a:cubicBezTo>
                  <a:pt x="344824" y="471055"/>
                  <a:pt x="362433" y="486938"/>
                  <a:pt x="369454" y="508000"/>
                </a:cubicBezTo>
                <a:cubicBezTo>
                  <a:pt x="372533" y="517236"/>
                  <a:pt x="374337" y="527001"/>
                  <a:pt x="378691" y="535709"/>
                </a:cubicBezTo>
                <a:cubicBezTo>
                  <a:pt x="383655" y="545638"/>
                  <a:pt x="392199" y="553489"/>
                  <a:pt x="397163" y="563418"/>
                </a:cubicBezTo>
                <a:cubicBezTo>
                  <a:pt x="418383" y="605858"/>
                  <a:pt x="407360" y="605211"/>
                  <a:pt x="434109" y="637309"/>
                </a:cubicBezTo>
                <a:cubicBezTo>
                  <a:pt x="442471" y="647344"/>
                  <a:pt x="450135" y="659176"/>
                  <a:pt x="461818" y="665018"/>
                </a:cubicBezTo>
                <a:cubicBezTo>
                  <a:pt x="475859" y="672039"/>
                  <a:pt x="492675" y="670849"/>
                  <a:pt x="508000" y="674255"/>
                </a:cubicBezTo>
                <a:cubicBezTo>
                  <a:pt x="520392" y="677009"/>
                  <a:pt x="532630" y="680412"/>
                  <a:pt x="544945" y="683491"/>
                </a:cubicBezTo>
                <a:cubicBezTo>
                  <a:pt x="578812" y="680412"/>
                  <a:pt x="614284" y="685009"/>
                  <a:pt x="646545" y="674255"/>
                </a:cubicBezTo>
                <a:cubicBezTo>
                  <a:pt x="655781" y="671176"/>
                  <a:pt x="655781" y="656282"/>
                  <a:pt x="655781" y="646546"/>
                </a:cubicBezTo>
                <a:cubicBezTo>
                  <a:pt x="655781" y="591381"/>
                  <a:pt x="648683" y="593990"/>
                  <a:pt x="637309" y="554182"/>
                </a:cubicBezTo>
                <a:cubicBezTo>
                  <a:pt x="633822" y="541976"/>
                  <a:pt x="633072" y="528905"/>
                  <a:pt x="628072" y="517237"/>
                </a:cubicBezTo>
                <a:cubicBezTo>
                  <a:pt x="623404" y="506346"/>
                  <a:pt x="585277" y="457323"/>
                  <a:pt x="581891" y="452582"/>
                </a:cubicBezTo>
                <a:cubicBezTo>
                  <a:pt x="575439" y="443549"/>
                  <a:pt x="570793" y="433170"/>
                  <a:pt x="563418" y="424873"/>
                </a:cubicBezTo>
                <a:cubicBezTo>
                  <a:pt x="546062" y="405347"/>
                  <a:pt x="522491" y="391192"/>
                  <a:pt x="508000" y="369455"/>
                </a:cubicBezTo>
                <a:cubicBezTo>
                  <a:pt x="472620" y="316386"/>
                  <a:pt x="497376" y="349595"/>
                  <a:pt x="424872" y="277091"/>
                </a:cubicBezTo>
                <a:lnTo>
                  <a:pt x="397163" y="249382"/>
                </a:lnTo>
                <a:cubicBezTo>
                  <a:pt x="387927" y="240146"/>
                  <a:pt x="376700" y="232541"/>
                  <a:pt x="369454" y="221673"/>
                </a:cubicBezTo>
                <a:cubicBezTo>
                  <a:pt x="363296" y="212437"/>
                  <a:pt x="359649" y="200899"/>
                  <a:pt x="350981" y="193964"/>
                </a:cubicBezTo>
                <a:cubicBezTo>
                  <a:pt x="343378" y="187882"/>
                  <a:pt x="332508" y="187806"/>
                  <a:pt x="323272" y="184727"/>
                </a:cubicBezTo>
                <a:cubicBezTo>
                  <a:pt x="314036" y="175491"/>
                  <a:pt x="306981" y="163361"/>
                  <a:pt x="295563" y="157018"/>
                </a:cubicBezTo>
                <a:cubicBezTo>
                  <a:pt x="278542" y="147562"/>
                  <a:pt x="240145" y="138546"/>
                  <a:pt x="240145" y="138546"/>
                </a:cubicBezTo>
                <a:cubicBezTo>
                  <a:pt x="286010" y="207342"/>
                  <a:pt x="227063" y="122847"/>
                  <a:pt x="286327" y="193964"/>
                </a:cubicBezTo>
                <a:cubicBezTo>
                  <a:pt x="293434" y="202492"/>
                  <a:pt x="299293" y="212035"/>
                  <a:pt x="304800" y="221673"/>
                </a:cubicBezTo>
                <a:cubicBezTo>
                  <a:pt x="311631" y="233627"/>
                  <a:pt x="314125" y="248327"/>
                  <a:pt x="323272" y="258618"/>
                </a:cubicBezTo>
                <a:cubicBezTo>
                  <a:pt x="346523" y="284776"/>
                  <a:pt x="377470" y="303986"/>
                  <a:pt x="406400" y="323273"/>
                </a:cubicBezTo>
                <a:cubicBezTo>
                  <a:pt x="441672" y="376183"/>
                  <a:pt x="404535" y="327137"/>
                  <a:pt x="461818" y="378691"/>
                </a:cubicBezTo>
                <a:cubicBezTo>
                  <a:pt x="481236" y="396167"/>
                  <a:pt x="498763" y="415636"/>
                  <a:pt x="517236" y="434109"/>
                </a:cubicBezTo>
                <a:lnTo>
                  <a:pt x="554181" y="471055"/>
                </a:lnTo>
                <a:cubicBezTo>
                  <a:pt x="574983" y="533456"/>
                  <a:pt x="546134" y="465816"/>
                  <a:pt x="591127" y="517237"/>
                </a:cubicBezTo>
                <a:cubicBezTo>
                  <a:pt x="605747" y="533945"/>
                  <a:pt x="612373" y="556956"/>
                  <a:pt x="628072" y="572655"/>
                </a:cubicBezTo>
                <a:lnTo>
                  <a:pt x="655781" y="600364"/>
                </a:ln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sp>
        <p:nvSpPr>
          <p:cNvPr id="10" name="Freeform: Shape 9">
            <a:extLst>
              <a:ext uri="{FF2B5EF4-FFF2-40B4-BE49-F238E27FC236}">
                <a16:creationId xmlns:a16="http://schemas.microsoft.com/office/drawing/2014/main" id="{360AA934-21C2-4129-8D3B-79D27D040D1A}"/>
              </a:ext>
            </a:extLst>
          </p:cNvPr>
          <p:cNvSpPr/>
          <p:nvPr/>
        </p:nvSpPr>
        <p:spPr>
          <a:xfrm>
            <a:off x="2458119" y="1399309"/>
            <a:ext cx="2571081" cy="1357746"/>
          </a:xfrm>
          <a:custGeom>
            <a:avLst/>
            <a:gdLst>
              <a:gd name="connsiteX0" fmla="*/ 2051890 w 3428108"/>
              <a:gd name="connsiteY0" fmla="*/ 591128 h 1810328"/>
              <a:gd name="connsiteX1" fmla="*/ 2098072 w 3428108"/>
              <a:gd name="connsiteY1" fmla="*/ 572655 h 1810328"/>
              <a:gd name="connsiteX2" fmla="*/ 2153490 w 3428108"/>
              <a:gd name="connsiteY2" fmla="*/ 535710 h 1810328"/>
              <a:gd name="connsiteX3" fmla="*/ 2181199 w 3428108"/>
              <a:gd name="connsiteY3" fmla="*/ 526473 h 1810328"/>
              <a:gd name="connsiteX4" fmla="*/ 2245853 w 3428108"/>
              <a:gd name="connsiteY4" fmla="*/ 498764 h 1810328"/>
              <a:gd name="connsiteX5" fmla="*/ 2319744 w 3428108"/>
              <a:gd name="connsiteY5" fmla="*/ 489528 h 1810328"/>
              <a:gd name="connsiteX6" fmla="*/ 2449053 w 3428108"/>
              <a:gd name="connsiteY6" fmla="*/ 461819 h 1810328"/>
              <a:gd name="connsiteX7" fmla="*/ 2495235 w 3428108"/>
              <a:gd name="connsiteY7" fmla="*/ 452582 h 1810328"/>
              <a:gd name="connsiteX8" fmla="*/ 2569126 w 3428108"/>
              <a:gd name="connsiteY8" fmla="*/ 434110 h 1810328"/>
              <a:gd name="connsiteX9" fmla="*/ 2624544 w 3428108"/>
              <a:gd name="connsiteY9" fmla="*/ 415637 h 1810328"/>
              <a:gd name="connsiteX10" fmla="*/ 2661490 w 3428108"/>
              <a:gd name="connsiteY10" fmla="*/ 406400 h 1810328"/>
              <a:gd name="connsiteX11" fmla="*/ 2716908 w 3428108"/>
              <a:gd name="connsiteY11" fmla="*/ 397164 h 1810328"/>
              <a:gd name="connsiteX12" fmla="*/ 2596835 w 3428108"/>
              <a:gd name="connsiteY12" fmla="*/ 406400 h 1810328"/>
              <a:gd name="connsiteX13" fmla="*/ 2513708 w 3428108"/>
              <a:gd name="connsiteY13" fmla="*/ 452582 h 1810328"/>
              <a:gd name="connsiteX14" fmla="*/ 2439817 w 3428108"/>
              <a:gd name="connsiteY14" fmla="*/ 480291 h 1810328"/>
              <a:gd name="connsiteX15" fmla="*/ 2402872 w 3428108"/>
              <a:gd name="connsiteY15" fmla="*/ 508000 h 1810328"/>
              <a:gd name="connsiteX16" fmla="*/ 2273563 w 3428108"/>
              <a:gd name="connsiteY16" fmla="*/ 535710 h 1810328"/>
              <a:gd name="connsiteX17" fmla="*/ 2199672 w 3428108"/>
              <a:gd name="connsiteY17" fmla="*/ 554182 h 1810328"/>
              <a:gd name="connsiteX18" fmla="*/ 2144253 w 3428108"/>
              <a:gd name="connsiteY18" fmla="*/ 581891 h 1810328"/>
              <a:gd name="connsiteX19" fmla="*/ 2393635 w 3428108"/>
              <a:gd name="connsiteY19" fmla="*/ 600364 h 1810328"/>
              <a:gd name="connsiteX20" fmla="*/ 2513708 w 3428108"/>
              <a:gd name="connsiteY20" fmla="*/ 628073 h 1810328"/>
              <a:gd name="connsiteX21" fmla="*/ 2661490 w 3428108"/>
              <a:gd name="connsiteY21" fmla="*/ 655782 h 1810328"/>
              <a:gd name="connsiteX22" fmla="*/ 2772326 w 3428108"/>
              <a:gd name="connsiteY22" fmla="*/ 683491 h 1810328"/>
              <a:gd name="connsiteX23" fmla="*/ 2800035 w 3428108"/>
              <a:gd name="connsiteY23" fmla="*/ 692728 h 1810328"/>
              <a:gd name="connsiteX24" fmla="*/ 2892399 w 3428108"/>
              <a:gd name="connsiteY24" fmla="*/ 701964 h 1810328"/>
              <a:gd name="connsiteX25" fmla="*/ 2929344 w 3428108"/>
              <a:gd name="connsiteY25" fmla="*/ 720437 h 1810328"/>
              <a:gd name="connsiteX26" fmla="*/ 2957053 w 3428108"/>
              <a:gd name="connsiteY26" fmla="*/ 729673 h 1810328"/>
              <a:gd name="connsiteX27" fmla="*/ 3012472 w 3428108"/>
              <a:gd name="connsiteY27" fmla="*/ 757382 h 1810328"/>
              <a:gd name="connsiteX28" fmla="*/ 3040181 w 3428108"/>
              <a:gd name="connsiteY28" fmla="*/ 775855 h 1810328"/>
              <a:gd name="connsiteX29" fmla="*/ 3104835 w 3428108"/>
              <a:gd name="connsiteY29" fmla="*/ 794328 h 1810328"/>
              <a:gd name="connsiteX30" fmla="*/ 3169490 w 3428108"/>
              <a:gd name="connsiteY30" fmla="*/ 822037 h 1810328"/>
              <a:gd name="connsiteX31" fmla="*/ 3234144 w 3428108"/>
              <a:gd name="connsiteY31" fmla="*/ 840510 h 1810328"/>
              <a:gd name="connsiteX32" fmla="*/ 3317272 w 3428108"/>
              <a:gd name="connsiteY32" fmla="*/ 877455 h 1810328"/>
              <a:gd name="connsiteX33" fmla="*/ 3335744 w 3428108"/>
              <a:gd name="connsiteY33" fmla="*/ 905164 h 1810328"/>
              <a:gd name="connsiteX34" fmla="*/ 3344981 w 3428108"/>
              <a:gd name="connsiteY34" fmla="*/ 877455 h 1810328"/>
              <a:gd name="connsiteX35" fmla="*/ 3326508 w 3428108"/>
              <a:gd name="connsiteY35" fmla="*/ 849746 h 1810328"/>
              <a:gd name="connsiteX36" fmla="*/ 3271090 w 3428108"/>
              <a:gd name="connsiteY36" fmla="*/ 785091 h 1810328"/>
              <a:gd name="connsiteX37" fmla="*/ 3252617 w 3428108"/>
              <a:gd name="connsiteY37" fmla="*/ 757382 h 1810328"/>
              <a:gd name="connsiteX38" fmla="*/ 3243381 w 3428108"/>
              <a:gd name="connsiteY38" fmla="*/ 729673 h 1810328"/>
              <a:gd name="connsiteX39" fmla="*/ 3206435 w 3428108"/>
              <a:gd name="connsiteY39" fmla="*/ 674255 h 1810328"/>
              <a:gd name="connsiteX40" fmla="*/ 3169490 w 3428108"/>
              <a:gd name="connsiteY40" fmla="*/ 637310 h 1810328"/>
              <a:gd name="connsiteX41" fmla="*/ 3160253 w 3428108"/>
              <a:gd name="connsiteY41" fmla="*/ 609600 h 1810328"/>
              <a:gd name="connsiteX42" fmla="*/ 3104835 w 3428108"/>
              <a:gd name="connsiteY42" fmla="*/ 544946 h 1810328"/>
              <a:gd name="connsiteX43" fmla="*/ 3077126 w 3428108"/>
              <a:gd name="connsiteY43" fmla="*/ 489528 h 1810328"/>
              <a:gd name="connsiteX44" fmla="*/ 3049417 w 3428108"/>
              <a:gd name="connsiteY44" fmla="*/ 461819 h 1810328"/>
              <a:gd name="connsiteX45" fmla="*/ 2984763 w 3428108"/>
              <a:gd name="connsiteY45" fmla="*/ 443346 h 1810328"/>
              <a:gd name="connsiteX46" fmla="*/ 2947817 w 3428108"/>
              <a:gd name="connsiteY46" fmla="*/ 424873 h 1810328"/>
              <a:gd name="connsiteX47" fmla="*/ 2892399 w 3428108"/>
              <a:gd name="connsiteY47" fmla="*/ 406400 h 1810328"/>
              <a:gd name="connsiteX48" fmla="*/ 2836981 w 3428108"/>
              <a:gd name="connsiteY48" fmla="*/ 387928 h 1810328"/>
              <a:gd name="connsiteX49" fmla="*/ 2781563 w 3428108"/>
              <a:gd name="connsiteY49" fmla="*/ 369455 h 1810328"/>
              <a:gd name="connsiteX50" fmla="*/ 2532181 w 3428108"/>
              <a:gd name="connsiteY50" fmla="*/ 397164 h 1810328"/>
              <a:gd name="connsiteX51" fmla="*/ 2439817 w 3428108"/>
              <a:gd name="connsiteY51" fmla="*/ 424873 h 1810328"/>
              <a:gd name="connsiteX52" fmla="*/ 2412108 w 3428108"/>
              <a:gd name="connsiteY52" fmla="*/ 434110 h 1810328"/>
              <a:gd name="connsiteX53" fmla="*/ 2375163 w 3428108"/>
              <a:gd name="connsiteY53" fmla="*/ 443346 h 1810328"/>
              <a:gd name="connsiteX54" fmla="*/ 2412108 w 3428108"/>
              <a:gd name="connsiteY54" fmla="*/ 452582 h 1810328"/>
              <a:gd name="connsiteX55" fmla="*/ 2541417 w 3428108"/>
              <a:gd name="connsiteY55" fmla="*/ 434110 h 1810328"/>
              <a:gd name="connsiteX56" fmla="*/ 2578363 w 3428108"/>
              <a:gd name="connsiteY56" fmla="*/ 415637 h 1810328"/>
              <a:gd name="connsiteX57" fmla="*/ 2624544 w 3428108"/>
              <a:gd name="connsiteY57" fmla="*/ 406400 h 1810328"/>
              <a:gd name="connsiteX58" fmla="*/ 2652253 w 3428108"/>
              <a:gd name="connsiteY58" fmla="*/ 397164 h 1810328"/>
              <a:gd name="connsiteX59" fmla="*/ 2781563 w 3428108"/>
              <a:gd name="connsiteY59" fmla="*/ 378691 h 1810328"/>
              <a:gd name="connsiteX60" fmla="*/ 2993999 w 3428108"/>
              <a:gd name="connsiteY60" fmla="*/ 387928 h 1810328"/>
              <a:gd name="connsiteX61" fmla="*/ 2984763 w 3428108"/>
              <a:gd name="connsiteY61" fmla="*/ 434110 h 1810328"/>
              <a:gd name="connsiteX62" fmla="*/ 2809272 w 3428108"/>
              <a:gd name="connsiteY62" fmla="*/ 443346 h 1810328"/>
              <a:gd name="connsiteX63" fmla="*/ 2670726 w 3428108"/>
              <a:gd name="connsiteY63" fmla="*/ 461819 h 1810328"/>
              <a:gd name="connsiteX64" fmla="*/ 2606072 w 3428108"/>
              <a:gd name="connsiteY64" fmla="*/ 480291 h 1810328"/>
              <a:gd name="connsiteX65" fmla="*/ 2541417 w 3428108"/>
              <a:gd name="connsiteY65" fmla="*/ 489528 h 1810328"/>
              <a:gd name="connsiteX66" fmla="*/ 2513708 w 3428108"/>
              <a:gd name="connsiteY66" fmla="*/ 498764 h 1810328"/>
              <a:gd name="connsiteX67" fmla="*/ 2476763 w 3428108"/>
              <a:gd name="connsiteY67" fmla="*/ 517237 h 1810328"/>
              <a:gd name="connsiteX68" fmla="*/ 2430581 w 3428108"/>
              <a:gd name="connsiteY68" fmla="*/ 526473 h 1810328"/>
              <a:gd name="connsiteX69" fmla="*/ 2532181 w 3428108"/>
              <a:gd name="connsiteY69" fmla="*/ 498764 h 1810328"/>
              <a:gd name="connsiteX70" fmla="*/ 2559890 w 3428108"/>
              <a:gd name="connsiteY70" fmla="*/ 480291 h 1810328"/>
              <a:gd name="connsiteX71" fmla="*/ 2661490 w 3428108"/>
              <a:gd name="connsiteY71" fmla="*/ 461819 h 1810328"/>
              <a:gd name="connsiteX72" fmla="*/ 2753853 w 3428108"/>
              <a:gd name="connsiteY72" fmla="*/ 480291 h 1810328"/>
              <a:gd name="connsiteX73" fmla="*/ 2716908 w 3428108"/>
              <a:gd name="connsiteY73" fmla="*/ 489528 h 1810328"/>
              <a:gd name="connsiteX74" fmla="*/ 2661490 w 3428108"/>
              <a:gd name="connsiteY74" fmla="*/ 508000 h 1810328"/>
              <a:gd name="connsiteX75" fmla="*/ 2485999 w 3428108"/>
              <a:gd name="connsiteY75" fmla="*/ 535710 h 1810328"/>
              <a:gd name="connsiteX76" fmla="*/ 2412108 w 3428108"/>
              <a:gd name="connsiteY76" fmla="*/ 554182 h 1810328"/>
              <a:gd name="connsiteX77" fmla="*/ 2606072 w 3428108"/>
              <a:gd name="connsiteY77" fmla="*/ 508000 h 1810328"/>
              <a:gd name="connsiteX78" fmla="*/ 2763090 w 3428108"/>
              <a:gd name="connsiteY78" fmla="*/ 498764 h 1810328"/>
              <a:gd name="connsiteX79" fmla="*/ 2679963 w 3428108"/>
              <a:gd name="connsiteY79" fmla="*/ 508000 h 1810328"/>
              <a:gd name="connsiteX80" fmla="*/ 2596835 w 3428108"/>
              <a:gd name="connsiteY80" fmla="*/ 526473 h 1810328"/>
              <a:gd name="connsiteX81" fmla="*/ 2559890 w 3428108"/>
              <a:gd name="connsiteY81" fmla="*/ 554182 h 1810328"/>
              <a:gd name="connsiteX82" fmla="*/ 2679963 w 3428108"/>
              <a:gd name="connsiteY82" fmla="*/ 563419 h 1810328"/>
              <a:gd name="connsiteX83" fmla="*/ 2744617 w 3428108"/>
              <a:gd name="connsiteY83" fmla="*/ 554182 h 1810328"/>
              <a:gd name="connsiteX84" fmla="*/ 2818508 w 3428108"/>
              <a:gd name="connsiteY84" fmla="*/ 544946 h 1810328"/>
              <a:gd name="connsiteX85" fmla="*/ 2846217 w 3428108"/>
              <a:gd name="connsiteY85" fmla="*/ 535710 h 1810328"/>
              <a:gd name="connsiteX86" fmla="*/ 2707672 w 3428108"/>
              <a:gd name="connsiteY86" fmla="*/ 554182 h 1810328"/>
              <a:gd name="connsiteX87" fmla="*/ 3086363 w 3428108"/>
              <a:gd name="connsiteY87" fmla="*/ 572655 h 1810328"/>
              <a:gd name="connsiteX88" fmla="*/ 3049417 w 3428108"/>
              <a:gd name="connsiteY88" fmla="*/ 591128 h 1810328"/>
              <a:gd name="connsiteX89" fmla="*/ 2966290 w 3428108"/>
              <a:gd name="connsiteY89" fmla="*/ 600364 h 1810328"/>
              <a:gd name="connsiteX90" fmla="*/ 2883163 w 3428108"/>
              <a:gd name="connsiteY90" fmla="*/ 628073 h 1810328"/>
              <a:gd name="connsiteX91" fmla="*/ 2827744 w 3428108"/>
              <a:gd name="connsiteY91" fmla="*/ 646546 h 1810328"/>
              <a:gd name="connsiteX92" fmla="*/ 2790799 w 3428108"/>
              <a:gd name="connsiteY92" fmla="*/ 655782 h 1810328"/>
              <a:gd name="connsiteX93" fmla="*/ 2920108 w 3428108"/>
              <a:gd name="connsiteY93" fmla="*/ 646546 h 1810328"/>
              <a:gd name="connsiteX94" fmla="*/ 2809272 w 3428108"/>
              <a:gd name="connsiteY94" fmla="*/ 637310 h 1810328"/>
              <a:gd name="connsiteX95" fmla="*/ 2846217 w 3428108"/>
              <a:gd name="connsiteY95" fmla="*/ 618837 h 1810328"/>
              <a:gd name="connsiteX96" fmla="*/ 2873926 w 3428108"/>
              <a:gd name="connsiteY96" fmla="*/ 609600 h 1810328"/>
              <a:gd name="connsiteX97" fmla="*/ 2938581 w 3428108"/>
              <a:gd name="connsiteY97" fmla="*/ 591128 h 1810328"/>
              <a:gd name="connsiteX98" fmla="*/ 2606072 w 3428108"/>
              <a:gd name="connsiteY98" fmla="*/ 581891 h 1810328"/>
              <a:gd name="connsiteX99" fmla="*/ 2495235 w 3428108"/>
              <a:gd name="connsiteY99" fmla="*/ 563419 h 1810328"/>
              <a:gd name="connsiteX100" fmla="*/ 2430581 w 3428108"/>
              <a:gd name="connsiteY100" fmla="*/ 554182 h 1810328"/>
              <a:gd name="connsiteX101" fmla="*/ 2763090 w 3428108"/>
              <a:gd name="connsiteY101" fmla="*/ 544946 h 1810328"/>
              <a:gd name="connsiteX102" fmla="*/ 2070363 w 3428108"/>
              <a:gd name="connsiteY102" fmla="*/ 554182 h 1810328"/>
              <a:gd name="connsiteX103" fmla="*/ 2042653 w 3428108"/>
              <a:gd name="connsiteY103" fmla="*/ 572655 h 1810328"/>
              <a:gd name="connsiteX104" fmla="*/ 2107308 w 3428108"/>
              <a:gd name="connsiteY104" fmla="*/ 563419 h 1810328"/>
              <a:gd name="connsiteX105" fmla="*/ 2199672 w 3428108"/>
              <a:gd name="connsiteY105" fmla="*/ 535710 h 1810328"/>
              <a:gd name="connsiteX106" fmla="*/ 2236617 w 3428108"/>
              <a:gd name="connsiteY106" fmla="*/ 517237 h 1810328"/>
              <a:gd name="connsiteX107" fmla="*/ 2264326 w 3428108"/>
              <a:gd name="connsiteY107" fmla="*/ 508000 h 1810328"/>
              <a:gd name="connsiteX108" fmla="*/ 2421344 w 3428108"/>
              <a:gd name="connsiteY108" fmla="*/ 480291 h 1810328"/>
              <a:gd name="connsiteX109" fmla="*/ 2984763 w 3428108"/>
              <a:gd name="connsiteY109" fmla="*/ 489528 h 1810328"/>
              <a:gd name="connsiteX110" fmla="*/ 3021708 w 3428108"/>
              <a:gd name="connsiteY110" fmla="*/ 517237 h 1810328"/>
              <a:gd name="connsiteX111" fmla="*/ 3058653 w 3428108"/>
              <a:gd name="connsiteY111" fmla="*/ 526473 h 1810328"/>
              <a:gd name="connsiteX112" fmla="*/ 3049417 w 3428108"/>
              <a:gd name="connsiteY112" fmla="*/ 581891 h 1810328"/>
              <a:gd name="connsiteX113" fmla="*/ 2938581 w 3428108"/>
              <a:gd name="connsiteY113" fmla="*/ 600364 h 1810328"/>
              <a:gd name="connsiteX114" fmla="*/ 2910872 w 3428108"/>
              <a:gd name="connsiteY114" fmla="*/ 609600 h 1810328"/>
              <a:gd name="connsiteX115" fmla="*/ 2735381 w 3428108"/>
              <a:gd name="connsiteY115" fmla="*/ 618837 h 1810328"/>
              <a:gd name="connsiteX116" fmla="*/ 2901635 w 3428108"/>
              <a:gd name="connsiteY116" fmla="*/ 646546 h 1810328"/>
              <a:gd name="connsiteX117" fmla="*/ 2947817 w 3428108"/>
              <a:gd name="connsiteY117" fmla="*/ 665019 h 1810328"/>
              <a:gd name="connsiteX118" fmla="*/ 3003235 w 3428108"/>
              <a:gd name="connsiteY118" fmla="*/ 683491 h 1810328"/>
              <a:gd name="connsiteX119" fmla="*/ 3086363 w 3428108"/>
              <a:gd name="connsiteY119" fmla="*/ 720437 h 1810328"/>
              <a:gd name="connsiteX120" fmla="*/ 3160253 w 3428108"/>
              <a:gd name="connsiteY120" fmla="*/ 738910 h 1810328"/>
              <a:gd name="connsiteX121" fmla="*/ 3114072 w 3428108"/>
              <a:gd name="connsiteY121" fmla="*/ 757382 h 1810328"/>
              <a:gd name="connsiteX122" fmla="*/ 3077126 w 3428108"/>
              <a:gd name="connsiteY122" fmla="*/ 748146 h 1810328"/>
              <a:gd name="connsiteX123" fmla="*/ 2993999 w 3428108"/>
              <a:gd name="connsiteY123" fmla="*/ 738910 h 1810328"/>
              <a:gd name="connsiteX124" fmla="*/ 2966290 w 3428108"/>
              <a:gd name="connsiteY124" fmla="*/ 683491 h 1810328"/>
              <a:gd name="connsiteX125" fmla="*/ 3003235 w 3428108"/>
              <a:gd name="connsiteY125" fmla="*/ 692728 h 1810328"/>
              <a:gd name="connsiteX126" fmla="*/ 3077126 w 3428108"/>
              <a:gd name="connsiteY126" fmla="*/ 720437 h 1810328"/>
              <a:gd name="connsiteX127" fmla="*/ 3104835 w 3428108"/>
              <a:gd name="connsiteY127" fmla="*/ 757382 h 1810328"/>
              <a:gd name="connsiteX128" fmla="*/ 3151017 w 3428108"/>
              <a:gd name="connsiteY128" fmla="*/ 766619 h 1810328"/>
              <a:gd name="connsiteX129" fmla="*/ 3187963 w 3428108"/>
              <a:gd name="connsiteY129" fmla="*/ 785091 h 1810328"/>
              <a:gd name="connsiteX130" fmla="*/ 3224908 w 3428108"/>
              <a:gd name="connsiteY130" fmla="*/ 822037 h 1810328"/>
              <a:gd name="connsiteX131" fmla="*/ 3280326 w 3428108"/>
              <a:gd name="connsiteY131" fmla="*/ 840510 h 1810328"/>
              <a:gd name="connsiteX132" fmla="*/ 3326508 w 3428108"/>
              <a:gd name="connsiteY132" fmla="*/ 868219 h 1810328"/>
              <a:gd name="connsiteX133" fmla="*/ 3363453 w 3428108"/>
              <a:gd name="connsiteY133" fmla="*/ 886691 h 1810328"/>
              <a:gd name="connsiteX134" fmla="*/ 3391163 w 3428108"/>
              <a:gd name="connsiteY134" fmla="*/ 905164 h 1810328"/>
              <a:gd name="connsiteX135" fmla="*/ 3363453 w 3428108"/>
              <a:gd name="connsiteY135" fmla="*/ 895928 h 1810328"/>
              <a:gd name="connsiteX136" fmla="*/ 3344981 w 3428108"/>
              <a:gd name="connsiteY136" fmla="*/ 868219 h 1810328"/>
              <a:gd name="connsiteX137" fmla="*/ 3317272 w 3428108"/>
              <a:gd name="connsiteY137" fmla="*/ 831273 h 1810328"/>
              <a:gd name="connsiteX138" fmla="*/ 3298799 w 3428108"/>
              <a:gd name="connsiteY138" fmla="*/ 794328 h 1810328"/>
              <a:gd name="connsiteX139" fmla="*/ 3280326 w 3428108"/>
              <a:gd name="connsiteY139" fmla="*/ 729673 h 1810328"/>
              <a:gd name="connsiteX140" fmla="*/ 3261853 w 3428108"/>
              <a:gd name="connsiteY140" fmla="*/ 701964 h 1810328"/>
              <a:gd name="connsiteX141" fmla="*/ 3206435 w 3428108"/>
              <a:gd name="connsiteY141" fmla="*/ 637310 h 1810328"/>
              <a:gd name="connsiteX142" fmla="*/ 3160253 w 3428108"/>
              <a:gd name="connsiteY142" fmla="*/ 581891 h 1810328"/>
              <a:gd name="connsiteX143" fmla="*/ 3141781 w 3428108"/>
              <a:gd name="connsiteY143" fmla="*/ 544946 h 1810328"/>
              <a:gd name="connsiteX144" fmla="*/ 3095599 w 3428108"/>
              <a:gd name="connsiteY144" fmla="*/ 517237 h 1810328"/>
              <a:gd name="connsiteX145" fmla="*/ 3030944 w 3428108"/>
              <a:gd name="connsiteY145" fmla="*/ 498764 h 1810328"/>
              <a:gd name="connsiteX146" fmla="*/ 3058653 w 3428108"/>
              <a:gd name="connsiteY146" fmla="*/ 517237 h 1810328"/>
              <a:gd name="connsiteX147" fmla="*/ 3067890 w 3428108"/>
              <a:gd name="connsiteY147" fmla="*/ 544946 h 1810328"/>
              <a:gd name="connsiteX148" fmla="*/ 3095599 w 3428108"/>
              <a:gd name="connsiteY148" fmla="*/ 581891 h 1810328"/>
              <a:gd name="connsiteX149" fmla="*/ 3123308 w 3428108"/>
              <a:gd name="connsiteY149" fmla="*/ 609600 h 1810328"/>
              <a:gd name="connsiteX150" fmla="*/ 3141781 w 3428108"/>
              <a:gd name="connsiteY150" fmla="*/ 646546 h 1810328"/>
              <a:gd name="connsiteX151" fmla="*/ 3178726 w 3428108"/>
              <a:gd name="connsiteY151" fmla="*/ 701964 h 1810328"/>
              <a:gd name="connsiteX152" fmla="*/ 3206435 w 3428108"/>
              <a:gd name="connsiteY152" fmla="*/ 738910 h 1810328"/>
              <a:gd name="connsiteX153" fmla="*/ 3261853 w 3428108"/>
              <a:gd name="connsiteY153" fmla="*/ 803564 h 1810328"/>
              <a:gd name="connsiteX154" fmla="*/ 3271090 w 3428108"/>
              <a:gd name="connsiteY154" fmla="*/ 831273 h 1810328"/>
              <a:gd name="connsiteX155" fmla="*/ 3243381 w 3428108"/>
              <a:gd name="connsiteY155" fmla="*/ 803564 h 1810328"/>
              <a:gd name="connsiteX156" fmla="*/ 3187963 w 3428108"/>
              <a:gd name="connsiteY156" fmla="*/ 729673 h 1810328"/>
              <a:gd name="connsiteX157" fmla="*/ 3160253 w 3428108"/>
              <a:gd name="connsiteY157" fmla="*/ 720437 h 1810328"/>
              <a:gd name="connsiteX158" fmla="*/ 3104835 w 3428108"/>
              <a:gd name="connsiteY158" fmla="*/ 674255 h 1810328"/>
              <a:gd name="connsiteX159" fmla="*/ 3049417 w 3428108"/>
              <a:gd name="connsiteY159" fmla="*/ 637310 h 1810328"/>
              <a:gd name="connsiteX160" fmla="*/ 3086363 w 3428108"/>
              <a:gd name="connsiteY160" fmla="*/ 692728 h 1810328"/>
              <a:gd name="connsiteX161" fmla="*/ 3114072 w 3428108"/>
              <a:gd name="connsiteY161" fmla="*/ 729673 h 1810328"/>
              <a:gd name="connsiteX162" fmla="*/ 3151017 w 3428108"/>
              <a:gd name="connsiteY162" fmla="*/ 785091 h 1810328"/>
              <a:gd name="connsiteX163" fmla="*/ 3197199 w 3428108"/>
              <a:gd name="connsiteY163" fmla="*/ 849746 h 1810328"/>
              <a:gd name="connsiteX164" fmla="*/ 3215672 w 3428108"/>
              <a:gd name="connsiteY164" fmla="*/ 886691 h 1810328"/>
              <a:gd name="connsiteX165" fmla="*/ 3234144 w 3428108"/>
              <a:gd name="connsiteY165" fmla="*/ 932873 h 1810328"/>
              <a:gd name="connsiteX166" fmla="*/ 3261853 w 3428108"/>
              <a:gd name="connsiteY166" fmla="*/ 969819 h 1810328"/>
              <a:gd name="connsiteX167" fmla="*/ 3280326 w 3428108"/>
              <a:gd name="connsiteY167" fmla="*/ 997528 h 1810328"/>
              <a:gd name="connsiteX168" fmla="*/ 3298799 w 3428108"/>
              <a:gd name="connsiteY168" fmla="*/ 942110 h 1810328"/>
              <a:gd name="connsiteX169" fmla="*/ 3261853 w 3428108"/>
              <a:gd name="connsiteY169" fmla="*/ 886691 h 1810328"/>
              <a:gd name="connsiteX170" fmla="*/ 3252617 w 3428108"/>
              <a:gd name="connsiteY170" fmla="*/ 858982 h 1810328"/>
              <a:gd name="connsiteX171" fmla="*/ 3289563 w 3428108"/>
              <a:gd name="connsiteY171" fmla="*/ 905164 h 1810328"/>
              <a:gd name="connsiteX172" fmla="*/ 3372690 w 3428108"/>
              <a:gd name="connsiteY172" fmla="*/ 979055 h 1810328"/>
              <a:gd name="connsiteX173" fmla="*/ 3400399 w 3428108"/>
              <a:gd name="connsiteY173" fmla="*/ 1016000 h 1810328"/>
              <a:gd name="connsiteX174" fmla="*/ 3428108 w 3428108"/>
              <a:gd name="connsiteY174" fmla="*/ 1043710 h 1810328"/>
              <a:gd name="connsiteX175" fmla="*/ 3400399 w 3428108"/>
              <a:gd name="connsiteY175" fmla="*/ 979055 h 1810328"/>
              <a:gd name="connsiteX176" fmla="*/ 3354217 w 3428108"/>
              <a:gd name="connsiteY176" fmla="*/ 877455 h 1810328"/>
              <a:gd name="connsiteX177" fmla="*/ 3326508 w 3428108"/>
              <a:gd name="connsiteY177" fmla="*/ 849746 h 1810328"/>
              <a:gd name="connsiteX178" fmla="*/ 3215672 w 3428108"/>
              <a:gd name="connsiteY178" fmla="*/ 692728 h 1810328"/>
              <a:gd name="connsiteX179" fmla="*/ 3187963 w 3428108"/>
              <a:gd name="connsiteY179" fmla="*/ 674255 h 1810328"/>
              <a:gd name="connsiteX180" fmla="*/ 3151017 w 3428108"/>
              <a:gd name="connsiteY180" fmla="*/ 665019 h 1810328"/>
              <a:gd name="connsiteX181" fmla="*/ 3086363 w 3428108"/>
              <a:gd name="connsiteY181" fmla="*/ 628073 h 1810328"/>
              <a:gd name="connsiteX182" fmla="*/ 3030944 w 3428108"/>
              <a:gd name="connsiteY182" fmla="*/ 581891 h 1810328"/>
              <a:gd name="connsiteX183" fmla="*/ 2984763 w 3428108"/>
              <a:gd name="connsiteY183" fmla="*/ 563419 h 1810328"/>
              <a:gd name="connsiteX184" fmla="*/ 2947817 w 3428108"/>
              <a:gd name="connsiteY184" fmla="*/ 544946 h 1810328"/>
              <a:gd name="connsiteX185" fmla="*/ 2901635 w 3428108"/>
              <a:gd name="connsiteY185" fmla="*/ 517237 h 1810328"/>
              <a:gd name="connsiteX186" fmla="*/ 2846217 w 3428108"/>
              <a:gd name="connsiteY186" fmla="*/ 498764 h 1810328"/>
              <a:gd name="connsiteX187" fmla="*/ 2790799 w 3428108"/>
              <a:gd name="connsiteY187" fmla="*/ 471055 h 1810328"/>
              <a:gd name="connsiteX188" fmla="*/ 2661490 w 3428108"/>
              <a:gd name="connsiteY188" fmla="*/ 434110 h 1810328"/>
              <a:gd name="connsiteX189" fmla="*/ 2624544 w 3428108"/>
              <a:gd name="connsiteY189" fmla="*/ 415637 h 1810328"/>
              <a:gd name="connsiteX190" fmla="*/ 2587599 w 3428108"/>
              <a:gd name="connsiteY190" fmla="*/ 406400 h 1810328"/>
              <a:gd name="connsiteX191" fmla="*/ 2559890 w 3428108"/>
              <a:gd name="connsiteY191" fmla="*/ 387928 h 1810328"/>
              <a:gd name="connsiteX192" fmla="*/ 2522944 w 3428108"/>
              <a:gd name="connsiteY192" fmla="*/ 378691 h 1810328"/>
              <a:gd name="connsiteX193" fmla="*/ 2485999 w 3428108"/>
              <a:gd name="connsiteY193" fmla="*/ 360219 h 1810328"/>
              <a:gd name="connsiteX194" fmla="*/ 2458290 w 3428108"/>
              <a:gd name="connsiteY194" fmla="*/ 350982 h 1810328"/>
              <a:gd name="connsiteX195" fmla="*/ 2393635 w 3428108"/>
              <a:gd name="connsiteY195" fmla="*/ 332510 h 1810328"/>
              <a:gd name="connsiteX196" fmla="*/ 2310508 w 3428108"/>
              <a:gd name="connsiteY196" fmla="*/ 295564 h 1810328"/>
              <a:gd name="connsiteX197" fmla="*/ 2264326 w 3428108"/>
              <a:gd name="connsiteY197" fmla="*/ 277091 h 1810328"/>
              <a:gd name="connsiteX198" fmla="*/ 2227381 w 3428108"/>
              <a:gd name="connsiteY198" fmla="*/ 267855 h 1810328"/>
              <a:gd name="connsiteX199" fmla="*/ 2273563 w 3428108"/>
              <a:gd name="connsiteY199" fmla="*/ 277091 h 1810328"/>
              <a:gd name="connsiteX200" fmla="*/ 2375163 w 3428108"/>
              <a:gd name="connsiteY200" fmla="*/ 314037 h 1810328"/>
              <a:gd name="connsiteX201" fmla="*/ 2449053 w 3428108"/>
              <a:gd name="connsiteY201" fmla="*/ 332510 h 1810328"/>
              <a:gd name="connsiteX202" fmla="*/ 2550653 w 3428108"/>
              <a:gd name="connsiteY202" fmla="*/ 341746 h 1810328"/>
              <a:gd name="connsiteX203" fmla="*/ 2735381 w 3428108"/>
              <a:gd name="connsiteY203" fmla="*/ 369455 h 1810328"/>
              <a:gd name="connsiteX204" fmla="*/ 2809272 w 3428108"/>
              <a:gd name="connsiteY204" fmla="*/ 387928 h 1810328"/>
              <a:gd name="connsiteX205" fmla="*/ 2892399 w 3428108"/>
              <a:gd name="connsiteY205" fmla="*/ 406400 h 1810328"/>
              <a:gd name="connsiteX206" fmla="*/ 2855453 w 3428108"/>
              <a:gd name="connsiteY206" fmla="*/ 397164 h 1810328"/>
              <a:gd name="connsiteX207" fmla="*/ 2827744 w 3428108"/>
              <a:gd name="connsiteY207" fmla="*/ 378691 h 1810328"/>
              <a:gd name="connsiteX208" fmla="*/ 2790799 w 3428108"/>
              <a:gd name="connsiteY208" fmla="*/ 341746 h 1810328"/>
              <a:gd name="connsiteX209" fmla="*/ 2744617 w 3428108"/>
              <a:gd name="connsiteY209" fmla="*/ 323273 h 1810328"/>
              <a:gd name="connsiteX210" fmla="*/ 2679963 w 3428108"/>
              <a:gd name="connsiteY210" fmla="*/ 277091 h 1810328"/>
              <a:gd name="connsiteX211" fmla="*/ 2652253 w 3428108"/>
              <a:gd name="connsiteY211" fmla="*/ 258619 h 1810328"/>
              <a:gd name="connsiteX212" fmla="*/ 2615308 w 3428108"/>
              <a:gd name="connsiteY212" fmla="*/ 230910 h 1810328"/>
              <a:gd name="connsiteX213" fmla="*/ 2587599 w 3428108"/>
              <a:gd name="connsiteY213" fmla="*/ 221673 h 1810328"/>
              <a:gd name="connsiteX214" fmla="*/ 2550653 w 3428108"/>
              <a:gd name="connsiteY214" fmla="*/ 203200 h 1810328"/>
              <a:gd name="connsiteX215" fmla="*/ 2476763 w 3428108"/>
              <a:gd name="connsiteY215" fmla="*/ 184728 h 1810328"/>
              <a:gd name="connsiteX216" fmla="*/ 2449053 w 3428108"/>
              <a:gd name="connsiteY216" fmla="*/ 166255 h 1810328"/>
              <a:gd name="connsiteX217" fmla="*/ 2513708 w 3428108"/>
              <a:gd name="connsiteY217" fmla="*/ 184728 h 1810328"/>
              <a:gd name="connsiteX218" fmla="*/ 2559890 w 3428108"/>
              <a:gd name="connsiteY218" fmla="*/ 203200 h 1810328"/>
              <a:gd name="connsiteX219" fmla="*/ 2624544 w 3428108"/>
              <a:gd name="connsiteY219" fmla="*/ 249382 h 1810328"/>
              <a:gd name="connsiteX220" fmla="*/ 2652253 w 3428108"/>
              <a:gd name="connsiteY220" fmla="*/ 277091 h 1810328"/>
              <a:gd name="connsiteX221" fmla="*/ 2689199 w 3428108"/>
              <a:gd name="connsiteY221" fmla="*/ 295564 h 1810328"/>
              <a:gd name="connsiteX222" fmla="*/ 2716908 w 3428108"/>
              <a:gd name="connsiteY222" fmla="*/ 323273 h 1810328"/>
              <a:gd name="connsiteX223" fmla="*/ 2836981 w 3428108"/>
              <a:gd name="connsiteY223" fmla="*/ 350982 h 1810328"/>
              <a:gd name="connsiteX224" fmla="*/ 2800035 w 3428108"/>
              <a:gd name="connsiteY224" fmla="*/ 295564 h 1810328"/>
              <a:gd name="connsiteX225" fmla="*/ 2772326 w 3428108"/>
              <a:gd name="connsiteY225" fmla="*/ 286328 h 1810328"/>
              <a:gd name="connsiteX226" fmla="*/ 2744617 w 3428108"/>
              <a:gd name="connsiteY226" fmla="*/ 267855 h 1810328"/>
              <a:gd name="connsiteX227" fmla="*/ 2679963 w 3428108"/>
              <a:gd name="connsiteY227" fmla="*/ 249382 h 1810328"/>
              <a:gd name="connsiteX228" fmla="*/ 2624544 w 3428108"/>
              <a:gd name="connsiteY228" fmla="*/ 221673 h 1810328"/>
              <a:gd name="connsiteX229" fmla="*/ 2559890 w 3428108"/>
              <a:gd name="connsiteY229" fmla="*/ 175491 h 1810328"/>
              <a:gd name="connsiteX230" fmla="*/ 2504472 w 3428108"/>
              <a:gd name="connsiteY230" fmla="*/ 147782 h 1810328"/>
              <a:gd name="connsiteX231" fmla="*/ 2467526 w 3428108"/>
              <a:gd name="connsiteY231" fmla="*/ 129310 h 1810328"/>
              <a:gd name="connsiteX232" fmla="*/ 2421344 w 3428108"/>
              <a:gd name="connsiteY232" fmla="*/ 120073 h 1810328"/>
              <a:gd name="connsiteX233" fmla="*/ 2384399 w 3428108"/>
              <a:gd name="connsiteY233" fmla="*/ 110837 h 1810328"/>
              <a:gd name="connsiteX234" fmla="*/ 2356690 w 3428108"/>
              <a:gd name="connsiteY234" fmla="*/ 101600 h 1810328"/>
              <a:gd name="connsiteX235" fmla="*/ 2144253 w 3428108"/>
              <a:gd name="connsiteY235" fmla="*/ 73891 h 1810328"/>
              <a:gd name="connsiteX236" fmla="*/ 1913344 w 3428108"/>
              <a:gd name="connsiteY236" fmla="*/ 46182 h 1810328"/>
              <a:gd name="connsiteX237" fmla="*/ 1802508 w 3428108"/>
              <a:gd name="connsiteY237" fmla="*/ 27710 h 1810328"/>
              <a:gd name="connsiteX238" fmla="*/ 1728617 w 3428108"/>
              <a:gd name="connsiteY238" fmla="*/ 18473 h 1810328"/>
              <a:gd name="connsiteX239" fmla="*/ 1645490 w 3428108"/>
              <a:gd name="connsiteY239" fmla="*/ 0 h 1810328"/>
              <a:gd name="connsiteX240" fmla="*/ 1368399 w 3428108"/>
              <a:gd name="connsiteY240" fmla="*/ 9237 h 1810328"/>
              <a:gd name="connsiteX241" fmla="*/ 1248326 w 3428108"/>
              <a:gd name="connsiteY241" fmla="*/ 27710 h 1810328"/>
              <a:gd name="connsiteX242" fmla="*/ 1220617 w 3428108"/>
              <a:gd name="connsiteY242" fmla="*/ 46182 h 1810328"/>
              <a:gd name="connsiteX243" fmla="*/ 1257563 w 3428108"/>
              <a:gd name="connsiteY243" fmla="*/ 92364 h 1810328"/>
              <a:gd name="connsiteX244" fmla="*/ 1553126 w 3428108"/>
              <a:gd name="connsiteY244" fmla="*/ 73891 h 1810328"/>
              <a:gd name="connsiteX245" fmla="*/ 1636253 w 3428108"/>
              <a:gd name="connsiteY245" fmla="*/ 64655 h 1810328"/>
              <a:gd name="connsiteX246" fmla="*/ 2162726 w 3428108"/>
              <a:gd name="connsiteY246" fmla="*/ 73891 h 1810328"/>
              <a:gd name="connsiteX247" fmla="*/ 2227381 w 3428108"/>
              <a:gd name="connsiteY247" fmla="*/ 83128 h 1810328"/>
              <a:gd name="connsiteX248" fmla="*/ 2282799 w 3428108"/>
              <a:gd name="connsiteY248" fmla="*/ 92364 h 1810328"/>
              <a:gd name="connsiteX249" fmla="*/ 2236617 w 3428108"/>
              <a:gd name="connsiteY249" fmla="*/ 101600 h 1810328"/>
              <a:gd name="connsiteX250" fmla="*/ 1931817 w 3428108"/>
              <a:gd name="connsiteY250" fmla="*/ 83128 h 1810328"/>
              <a:gd name="connsiteX251" fmla="*/ 1802508 w 3428108"/>
              <a:gd name="connsiteY251" fmla="*/ 73891 h 1810328"/>
              <a:gd name="connsiteX252" fmla="*/ 1460763 w 3428108"/>
              <a:gd name="connsiteY252" fmla="*/ 64655 h 1810328"/>
              <a:gd name="connsiteX253" fmla="*/ 1414581 w 3428108"/>
              <a:gd name="connsiteY253" fmla="*/ 73891 h 1810328"/>
              <a:gd name="connsiteX254" fmla="*/ 1377635 w 3428108"/>
              <a:gd name="connsiteY254" fmla="*/ 83128 h 1810328"/>
              <a:gd name="connsiteX255" fmla="*/ 1654726 w 3428108"/>
              <a:gd name="connsiteY255" fmla="*/ 73891 h 1810328"/>
              <a:gd name="connsiteX256" fmla="*/ 2393635 w 3428108"/>
              <a:gd name="connsiteY256" fmla="*/ 64655 h 1810328"/>
              <a:gd name="connsiteX257" fmla="*/ 2328981 w 3428108"/>
              <a:gd name="connsiteY257" fmla="*/ 73891 h 1810328"/>
              <a:gd name="connsiteX258" fmla="*/ 2255090 w 3428108"/>
              <a:gd name="connsiteY258" fmla="*/ 83128 h 1810328"/>
              <a:gd name="connsiteX259" fmla="*/ 1479235 w 3428108"/>
              <a:gd name="connsiteY259" fmla="*/ 92364 h 1810328"/>
              <a:gd name="connsiteX260" fmla="*/ 1414581 w 3428108"/>
              <a:gd name="connsiteY260" fmla="*/ 110837 h 1810328"/>
              <a:gd name="connsiteX261" fmla="*/ 1257563 w 3428108"/>
              <a:gd name="connsiteY261" fmla="*/ 129310 h 1810328"/>
              <a:gd name="connsiteX262" fmla="*/ 1183672 w 3428108"/>
              <a:gd name="connsiteY262" fmla="*/ 138546 h 1810328"/>
              <a:gd name="connsiteX263" fmla="*/ 1174435 w 3428108"/>
              <a:gd name="connsiteY263" fmla="*/ 110837 h 1810328"/>
              <a:gd name="connsiteX264" fmla="*/ 1183672 w 3428108"/>
              <a:gd name="connsiteY264" fmla="*/ 73891 h 1810328"/>
              <a:gd name="connsiteX265" fmla="*/ 1192908 w 3428108"/>
              <a:gd name="connsiteY265" fmla="*/ 120073 h 1810328"/>
              <a:gd name="connsiteX266" fmla="*/ 1183672 w 3428108"/>
              <a:gd name="connsiteY266" fmla="*/ 295564 h 1810328"/>
              <a:gd name="connsiteX267" fmla="*/ 1192908 w 3428108"/>
              <a:gd name="connsiteY267" fmla="*/ 258619 h 1810328"/>
              <a:gd name="connsiteX268" fmla="*/ 1220617 w 3428108"/>
              <a:gd name="connsiteY268" fmla="*/ 193964 h 1810328"/>
              <a:gd name="connsiteX269" fmla="*/ 1331453 w 3428108"/>
              <a:gd name="connsiteY269" fmla="*/ 166255 h 1810328"/>
              <a:gd name="connsiteX270" fmla="*/ 1294508 w 3428108"/>
              <a:gd name="connsiteY270" fmla="*/ 184728 h 1810328"/>
              <a:gd name="connsiteX271" fmla="*/ 1257563 w 3428108"/>
              <a:gd name="connsiteY271" fmla="*/ 221673 h 1810328"/>
              <a:gd name="connsiteX272" fmla="*/ 1294508 w 3428108"/>
              <a:gd name="connsiteY272" fmla="*/ 147782 h 1810328"/>
              <a:gd name="connsiteX273" fmla="*/ 1322217 w 3428108"/>
              <a:gd name="connsiteY273" fmla="*/ 101600 h 1810328"/>
              <a:gd name="connsiteX274" fmla="*/ 1239090 w 3428108"/>
              <a:gd name="connsiteY274" fmla="*/ 184728 h 1810328"/>
              <a:gd name="connsiteX275" fmla="*/ 1211381 w 3428108"/>
              <a:gd name="connsiteY275" fmla="*/ 212437 h 1810328"/>
              <a:gd name="connsiteX276" fmla="*/ 1229853 w 3428108"/>
              <a:gd name="connsiteY276" fmla="*/ 157019 h 1810328"/>
              <a:gd name="connsiteX277" fmla="*/ 1202144 w 3428108"/>
              <a:gd name="connsiteY277" fmla="*/ 147782 h 1810328"/>
              <a:gd name="connsiteX278" fmla="*/ 1239090 w 3428108"/>
              <a:gd name="connsiteY278" fmla="*/ 120073 h 1810328"/>
              <a:gd name="connsiteX279" fmla="*/ 1349926 w 3428108"/>
              <a:gd name="connsiteY279" fmla="*/ 73891 h 1810328"/>
              <a:gd name="connsiteX280" fmla="*/ 1442290 w 3428108"/>
              <a:gd name="connsiteY280" fmla="*/ 27710 h 1810328"/>
              <a:gd name="connsiteX281" fmla="*/ 1506944 w 3428108"/>
              <a:gd name="connsiteY281" fmla="*/ 18473 h 1810328"/>
              <a:gd name="connsiteX282" fmla="*/ 1451526 w 3428108"/>
              <a:gd name="connsiteY282" fmla="*/ 18473 h 1810328"/>
              <a:gd name="connsiteX283" fmla="*/ 1405344 w 3428108"/>
              <a:gd name="connsiteY283" fmla="*/ 27710 h 1810328"/>
              <a:gd name="connsiteX284" fmla="*/ 1359163 w 3428108"/>
              <a:gd name="connsiteY284" fmla="*/ 46182 h 1810328"/>
              <a:gd name="connsiteX285" fmla="*/ 1266799 w 3428108"/>
              <a:gd name="connsiteY285" fmla="*/ 55419 h 1810328"/>
              <a:gd name="connsiteX286" fmla="*/ 1377635 w 3428108"/>
              <a:gd name="connsiteY286" fmla="*/ 36946 h 1810328"/>
              <a:gd name="connsiteX287" fmla="*/ 1414581 w 3428108"/>
              <a:gd name="connsiteY287" fmla="*/ 27710 h 1810328"/>
              <a:gd name="connsiteX288" fmla="*/ 1322217 w 3428108"/>
              <a:gd name="connsiteY288" fmla="*/ 46182 h 1810328"/>
              <a:gd name="connsiteX289" fmla="*/ 1266799 w 3428108"/>
              <a:gd name="connsiteY289" fmla="*/ 55419 h 1810328"/>
              <a:gd name="connsiteX290" fmla="*/ 1211381 w 3428108"/>
              <a:gd name="connsiteY290" fmla="*/ 83128 h 1810328"/>
              <a:gd name="connsiteX291" fmla="*/ 1174435 w 3428108"/>
              <a:gd name="connsiteY291" fmla="*/ 92364 h 1810328"/>
              <a:gd name="connsiteX292" fmla="*/ 1146726 w 3428108"/>
              <a:gd name="connsiteY292" fmla="*/ 101600 h 1810328"/>
              <a:gd name="connsiteX293" fmla="*/ 1682435 w 3428108"/>
              <a:gd name="connsiteY293" fmla="*/ 92364 h 1810328"/>
              <a:gd name="connsiteX294" fmla="*/ 1747090 w 3428108"/>
              <a:gd name="connsiteY294" fmla="*/ 83128 h 1810328"/>
              <a:gd name="connsiteX295" fmla="*/ 2061126 w 3428108"/>
              <a:gd name="connsiteY295" fmla="*/ 73891 h 1810328"/>
              <a:gd name="connsiteX296" fmla="*/ 2033417 w 3428108"/>
              <a:gd name="connsiteY296" fmla="*/ 46182 h 1810328"/>
              <a:gd name="connsiteX297" fmla="*/ 1756326 w 3428108"/>
              <a:gd name="connsiteY297" fmla="*/ 36946 h 1810328"/>
              <a:gd name="connsiteX298" fmla="*/ 1691672 w 3428108"/>
              <a:gd name="connsiteY298" fmla="*/ 46182 h 1810328"/>
              <a:gd name="connsiteX299" fmla="*/ 1608544 w 3428108"/>
              <a:gd name="connsiteY299" fmla="*/ 55419 h 1810328"/>
              <a:gd name="connsiteX300" fmla="*/ 1737853 w 3428108"/>
              <a:gd name="connsiteY300" fmla="*/ 73891 h 1810328"/>
              <a:gd name="connsiteX301" fmla="*/ 2098072 w 3428108"/>
              <a:gd name="connsiteY301" fmla="*/ 92364 h 1810328"/>
              <a:gd name="connsiteX302" fmla="*/ 2153490 w 3428108"/>
              <a:gd name="connsiteY302" fmla="*/ 110837 h 1810328"/>
              <a:gd name="connsiteX303" fmla="*/ 2255090 w 3428108"/>
              <a:gd name="connsiteY303" fmla="*/ 120073 h 1810328"/>
              <a:gd name="connsiteX304" fmla="*/ 1469999 w 3428108"/>
              <a:gd name="connsiteY304" fmla="*/ 129310 h 1810328"/>
              <a:gd name="connsiteX305" fmla="*/ 2033417 w 3428108"/>
              <a:gd name="connsiteY305" fmla="*/ 147782 h 1810328"/>
              <a:gd name="connsiteX306" fmla="*/ 2264326 w 3428108"/>
              <a:gd name="connsiteY306" fmla="*/ 184728 h 1810328"/>
              <a:gd name="connsiteX307" fmla="*/ 2375163 w 3428108"/>
              <a:gd name="connsiteY307" fmla="*/ 193964 h 1810328"/>
              <a:gd name="connsiteX308" fmla="*/ 2449053 w 3428108"/>
              <a:gd name="connsiteY308" fmla="*/ 203200 h 1810328"/>
              <a:gd name="connsiteX309" fmla="*/ 2476763 w 3428108"/>
              <a:gd name="connsiteY309" fmla="*/ 212437 h 1810328"/>
              <a:gd name="connsiteX310" fmla="*/ 2513708 w 3428108"/>
              <a:gd name="connsiteY310" fmla="*/ 221673 h 1810328"/>
              <a:gd name="connsiteX311" fmla="*/ 2365926 w 3428108"/>
              <a:gd name="connsiteY311" fmla="*/ 212437 h 1810328"/>
              <a:gd name="connsiteX312" fmla="*/ 2208908 w 3428108"/>
              <a:gd name="connsiteY312" fmla="*/ 166255 h 1810328"/>
              <a:gd name="connsiteX313" fmla="*/ 2079599 w 3428108"/>
              <a:gd name="connsiteY313" fmla="*/ 147782 h 1810328"/>
              <a:gd name="connsiteX314" fmla="*/ 2402872 w 3428108"/>
              <a:gd name="connsiteY314" fmla="*/ 147782 h 1810328"/>
              <a:gd name="connsiteX315" fmla="*/ 2430581 w 3428108"/>
              <a:gd name="connsiteY315" fmla="*/ 157019 h 1810328"/>
              <a:gd name="connsiteX316" fmla="*/ 2467526 w 3428108"/>
              <a:gd name="connsiteY316" fmla="*/ 166255 h 1810328"/>
              <a:gd name="connsiteX317" fmla="*/ 2495235 w 3428108"/>
              <a:gd name="connsiteY317" fmla="*/ 184728 h 1810328"/>
              <a:gd name="connsiteX318" fmla="*/ 2578363 w 3428108"/>
              <a:gd name="connsiteY318" fmla="*/ 193964 h 1810328"/>
              <a:gd name="connsiteX319" fmla="*/ 2615308 w 3428108"/>
              <a:gd name="connsiteY319" fmla="*/ 203200 h 1810328"/>
              <a:gd name="connsiteX320" fmla="*/ 2495235 w 3428108"/>
              <a:gd name="connsiteY320" fmla="*/ 212437 h 1810328"/>
              <a:gd name="connsiteX321" fmla="*/ 2365926 w 3428108"/>
              <a:gd name="connsiteY321" fmla="*/ 175491 h 1810328"/>
              <a:gd name="connsiteX322" fmla="*/ 2236617 w 3428108"/>
              <a:gd name="connsiteY322" fmla="*/ 157019 h 1810328"/>
              <a:gd name="connsiteX323" fmla="*/ 2042653 w 3428108"/>
              <a:gd name="connsiteY323" fmla="*/ 120073 h 1810328"/>
              <a:gd name="connsiteX324" fmla="*/ 2088835 w 3428108"/>
              <a:gd name="connsiteY324" fmla="*/ 129310 h 1810328"/>
              <a:gd name="connsiteX325" fmla="*/ 2356690 w 3428108"/>
              <a:gd name="connsiteY325" fmla="*/ 230910 h 1810328"/>
              <a:gd name="connsiteX326" fmla="*/ 2596835 w 3428108"/>
              <a:gd name="connsiteY326" fmla="*/ 295564 h 1810328"/>
              <a:gd name="connsiteX327" fmla="*/ 2652253 w 3428108"/>
              <a:gd name="connsiteY327" fmla="*/ 323273 h 1810328"/>
              <a:gd name="connsiteX328" fmla="*/ 2763090 w 3428108"/>
              <a:gd name="connsiteY328" fmla="*/ 369455 h 1810328"/>
              <a:gd name="connsiteX329" fmla="*/ 2800035 w 3428108"/>
              <a:gd name="connsiteY329" fmla="*/ 387928 h 1810328"/>
              <a:gd name="connsiteX330" fmla="*/ 2846217 w 3428108"/>
              <a:gd name="connsiteY330" fmla="*/ 397164 h 1810328"/>
              <a:gd name="connsiteX331" fmla="*/ 2467526 w 3428108"/>
              <a:gd name="connsiteY331" fmla="*/ 314037 h 1810328"/>
              <a:gd name="connsiteX332" fmla="*/ 2255090 w 3428108"/>
              <a:gd name="connsiteY332" fmla="*/ 277091 h 1810328"/>
              <a:gd name="connsiteX333" fmla="*/ 2033417 w 3428108"/>
              <a:gd name="connsiteY333" fmla="*/ 212437 h 1810328"/>
              <a:gd name="connsiteX334" fmla="*/ 1811744 w 3428108"/>
              <a:gd name="connsiteY334" fmla="*/ 184728 h 1810328"/>
              <a:gd name="connsiteX335" fmla="*/ 2236617 w 3428108"/>
              <a:gd name="connsiteY335" fmla="*/ 230910 h 1810328"/>
              <a:gd name="connsiteX336" fmla="*/ 2615308 w 3428108"/>
              <a:gd name="connsiteY336" fmla="*/ 304800 h 1810328"/>
              <a:gd name="connsiteX337" fmla="*/ 2892399 w 3428108"/>
              <a:gd name="connsiteY337" fmla="*/ 360219 h 1810328"/>
              <a:gd name="connsiteX338" fmla="*/ 2467526 w 3428108"/>
              <a:gd name="connsiteY338" fmla="*/ 323273 h 1810328"/>
              <a:gd name="connsiteX339" fmla="*/ 2125781 w 3428108"/>
              <a:gd name="connsiteY339" fmla="*/ 221673 h 1810328"/>
              <a:gd name="connsiteX340" fmla="*/ 2061126 w 3428108"/>
              <a:gd name="connsiteY340" fmla="*/ 203200 h 1810328"/>
              <a:gd name="connsiteX341" fmla="*/ 2033417 w 3428108"/>
              <a:gd name="connsiteY341" fmla="*/ 193964 h 1810328"/>
              <a:gd name="connsiteX342" fmla="*/ 2125781 w 3428108"/>
              <a:gd name="connsiteY342" fmla="*/ 203200 h 1810328"/>
              <a:gd name="connsiteX343" fmla="*/ 2282799 w 3428108"/>
              <a:gd name="connsiteY343" fmla="*/ 221673 h 1810328"/>
              <a:gd name="connsiteX344" fmla="*/ 2495235 w 3428108"/>
              <a:gd name="connsiteY344" fmla="*/ 249382 h 1810328"/>
              <a:gd name="connsiteX345" fmla="*/ 2522944 w 3428108"/>
              <a:gd name="connsiteY345" fmla="*/ 258619 h 1810328"/>
              <a:gd name="connsiteX346" fmla="*/ 2550653 w 3428108"/>
              <a:gd name="connsiteY346" fmla="*/ 249382 h 1810328"/>
              <a:gd name="connsiteX347" fmla="*/ 2513708 w 3428108"/>
              <a:gd name="connsiteY347" fmla="*/ 221673 h 1810328"/>
              <a:gd name="connsiteX348" fmla="*/ 2578363 w 3428108"/>
              <a:gd name="connsiteY348" fmla="*/ 221673 h 1810328"/>
              <a:gd name="connsiteX349" fmla="*/ 2643017 w 3428108"/>
              <a:gd name="connsiteY349" fmla="*/ 240146 h 1810328"/>
              <a:gd name="connsiteX350" fmla="*/ 2559890 w 3428108"/>
              <a:gd name="connsiteY350" fmla="*/ 230910 h 1810328"/>
              <a:gd name="connsiteX351" fmla="*/ 2301272 w 3428108"/>
              <a:gd name="connsiteY351" fmla="*/ 175491 h 1810328"/>
              <a:gd name="connsiteX352" fmla="*/ 2171963 w 3428108"/>
              <a:gd name="connsiteY352" fmla="*/ 166255 h 1810328"/>
              <a:gd name="connsiteX353" fmla="*/ 1608544 w 3428108"/>
              <a:gd name="connsiteY353" fmla="*/ 92364 h 1810328"/>
              <a:gd name="connsiteX354" fmla="*/ 1386872 w 3428108"/>
              <a:gd name="connsiteY354" fmla="*/ 46182 h 1810328"/>
              <a:gd name="connsiteX355" fmla="*/ 1294508 w 3428108"/>
              <a:gd name="connsiteY355" fmla="*/ 36946 h 1810328"/>
              <a:gd name="connsiteX356" fmla="*/ 1571599 w 3428108"/>
              <a:gd name="connsiteY356" fmla="*/ 64655 h 1810328"/>
              <a:gd name="connsiteX357" fmla="*/ 1774799 w 3428108"/>
              <a:gd name="connsiteY357" fmla="*/ 110837 h 1810328"/>
              <a:gd name="connsiteX358" fmla="*/ 1996472 w 3428108"/>
              <a:gd name="connsiteY358" fmla="*/ 147782 h 1810328"/>
              <a:gd name="connsiteX359" fmla="*/ 2153490 w 3428108"/>
              <a:gd name="connsiteY359" fmla="*/ 193964 h 1810328"/>
              <a:gd name="connsiteX360" fmla="*/ 2199672 w 3428108"/>
              <a:gd name="connsiteY360" fmla="*/ 221673 h 1810328"/>
              <a:gd name="connsiteX361" fmla="*/ 2236617 w 3428108"/>
              <a:gd name="connsiteY361" fmla="*/ 249382 h 1810328"/>
              <a:gd name="connsiteX362" fmla="*/ 2264326 w 3428108"/>
              <a:gd name="connsiteY362" fmla="*/ 258619 h 1810328"/>
              <a:gd name="connsiteX363" fmla="*/ 1765563 w 3428108"/>
              <a:gd name="connsiteY363" fmla="*/ 249382 h 1810328"/>
              <a:gd name="connsiteX364" fmla="*/ 1636253 w 3428108"/>
              <a:gd name="connsiteY364" fmla="*/ 212437 h 1810328"/>
              <a:gd name="connsiteX365" fmla="*/ 1571599 w 3428108"/>
              <a:gd name="connsiteY365" fmla="*/ 184728 h 1810328"/>
              <a:gd name="connsiteX366" fmla="*/ 1599308 w 3428108"/>
              <a:gd name="connsiteY366" fmla="*/ 193964 h 1810328"/>
              <a:gd name="connsiteX367" fmla="*/ 1747090 w 3428108"/>
              <a:gd name="connsiteY367" fmla="*/ 212437 h 1810328"/>
              <a:gd name="connsiteX368" fmla="*/ 1968763 w 3428108"/>
              <a:gd name="connsiteY368" fmla="*/ 230910 h 1810328"/>
              <a:gd name="connsiteX369" fmla="*/ 2319744 w 3428108"/>
              <a:gd name="connsiteY369" fmla="*/ 295564 h 1810328"/>
              <a:gd name="connsiteX370" fmla="*/ 2578363 w 3428108"/>
              <a:gd name="connsiteY370" fmla="*/ 332510 h 1810328"/>
              <a:gd name="connsiteX371" fmla="*/ 2541417 w 3428108"/>
              <a:gd name="connsiteY371" fmla="*/ 341746 h 1810328"/>
              <a:gd name="connsiteX372" fmla="*/ 2273563 w 3428108"/>
              <a:gd name="connsiteY372" fmla="*/ 267855 h 1810328"/>
              <a:gd name="connsiteX373" fmla="*/ 2181199 w 3428108"/>
              <a:gd name="connsiteY373" fmla="*/ 249382 h 1810328"/>
              <a:gd name="connsiteX374" fmla="*/ 1857926 w 3428108"/>
              <a:gd name="connsiteY374" fmla="*/ 166255 h 1810328"/>
              <a:gd name="connsiteX375" fmla="*/ 1682435 w 3428108"/>
              <a:gd name="connsiteY375" fmla="*/ 147782 h 1810328"/>
              <a:gd name="connsiteX376" fmla="*/ 1617781 w 3428108"/>
              <a:gd name="connsiteY376" fmla="*/ 129310 h 1810328"/>
              <a:gd name="connsiteX377" fmla="*/ 1590072 w 3428108"/>
              <a:gd name="connsiteY377" fmla="*/ 120073 h 1810328"/>
              <a:gd name="connsiteX378" fmla="*/ 1811744 w 3428108"/>
              <a:gd name="connsiteY378" fmla="*/ 138546 h 1810328"/>
              <a:gd name="connsiteX379" fmla="*/ 2005708 w 3428108"/>
              <a:gd name="connsiteY379" fmla="*/ 184728 h 1810328"/>
              <a:gd name="connsiteX380" fmla="*/ 2070363 w 3428108"/>
              <a:gd name="connsiteY380" fmla="*/ 203200 h 1810328"/>
              <a:gd name="connsiteX381" fmla="*/ 2171963 w 3428108"/>
              <a:gd name="connsiteY381" fmla="*/ 240146 h 1810328"/>
              <a:gd name="connsiteX382" fmla="*/ 2208908 w 3428108"/>
              <a:gd name="connsiteY382" fmla="*/ 249382 h 1810328"/>
              <a:gd name="connsiteX383" fmla="*/ 1405344 w 3428108"/>
              <a:gd name="connsiteY383" fmla="*/ 240146 h 1810328"/>
              <a:gd name="connsiteX384" fmla="*/ 2356690 w 3428108"/>
              <a:gd name="connsiteY384" fmla="*/ 258619 h 1810328"/>
              <a:gd name="connsiteX385" fmla="*/ 1691672 w 3428108"/>
              <a:gd name="connsiteY385" fmla="*/ 295564 h 1810328"/>
              <a:gd name="connsiteX386" fmla="*/ 1322217 w 3428108"/>
              <a:gd name="connsiteY386" fmla="*/ 221673 h 1810328"/>
              <a:gd name="connsiteX387" fmla="*/ 1377635 w 3428108"/>
              <a:gd name="connsiteY387" fmla="*/ 184728 h 1810328"/>
              <a:gd name="connsiteX388" fmla="*/ 1636253 w 3428108"/>
              <a:gd name="connsiteY388" fmla="*/ 147782 h 1810328"/>
              <a:gd name="connsiteX389" fmla="*/ 2014944 w 3428108"/>
              <a:gd name="connsiteY389" fmla="*/ 203200 h 1810328"/>
              <a:gd name="connsiteX390" fmla="*/ 2347453 w 3428108"/>
              <a:gd name="connsiteY390" fmla="*/ 249382 h 1810328"/>
              <a:gd name="connsiteX391" fmla="*/ 2310508 w 3428108"/>
              <a:gd name="connsiteY391" fmla="*/ 258619 h 1810328"/>
              <a:gd name="connsiteX392" fmla="*/ 2171963 w 3428108"/>
              <a:gd name="connsiteY392" fmla="*/ 277091 h 1810328"/>
              <a:gd name="connsiteX393" fmla="*/ 2162726 w 3428108"/>
              <a:gd name="connsiteY393" fmla="*/ 304800 h 1810328"/>
              <a:gd name="connsiteX394" fmla="*/ 1931817 w 3428108"/>
              <a:gd name="connsiteY394" fmla="*/ 323273 h 1810328"/>
              <a:gd name="connsiteX395" fmla="*/ 1774799 w 3428108"/>
              <a:gd name="connsiteY395" fmla="*/ 341746 h 1810328"/>
              <a:gd name="connsiteX396" fmla="*/ 1534653 w 3428108"/>
              <a:gd name="connsiteY396" fmla="*/ 360219 h 1810328"/>
              <a:gd name="connsiteX397" fmla="*/ 2162726 w 3428108"/>
              <a:gd name="connsiteY397" fmla="*/ 314037 h 1810328"/>
              <a:gd name="connsiteX398" fmla="*/ 2338217 w 3428108"/>
              <a:gd name="connsiteY398" fmla="*/ 323273 h 1810328"/>
              <a:gd name="connsiteX399" fmla="*/ 2208908 w 3428108"/>
              <a:gd name="connsiteY399" fmla="*/ 341746 h 1810328"/>
              <a:gd name="connsiteX400" fmla="*/ 2033417 w 3428108"/>
              <a:gd name="connsiteY400" fmla="*/ 369455 h 1810328"/>
              <a:gd name="connsiteX401" fmla="*/ 1802508 w 3428108"/>
              <a:gd name="connsiteY401" fmla="*/ 378691 h 1810328"/>
              <a:gd name="connsiteX402" fmla="*/ 1165199 w 3428108"/>
              <a:gd name="connsiteY402" fmla="*/ 397164 h 1810328"/>
              <a:gd name="connsiteX403" fmla="*/ 1137490 w 3428108"/>
              <a:gd name="connsiteY403" fmla="*/ 406400 h 1810328"/>
              <a:gd name="connsiteX404" fmla="*/ 1276035 w 3428108"/>
              <a:gd name="connsiteY404" fmla="*/ 387928 h 1810328"/>
              <a:gd name="connsiteX405" fmla="*/ 1451526 w 3428108"/>
              <a:gd name="connsiteY405" fmla="*/ 369455 h 1810328"/>
              <a:gd name="connsiteX406" fmla="*/ 1654726 w 3428108"/>
              <a:gd name="connsiteY406" fmla="*/ 332510 h 1810328"/>
              <a:gd name="connsiteX407" fmla="*/ 1035890 w 3428108"/>
              <a:gd name="connsiteY407" fmla="*/ 304800 h 1810328"/>
              <a:gd name="connsiteX408" fmla="*/ 1183672 w 3428108"/>
              <a:gd name="connsiteY408" fmla="*/ 286328 h 1810328"/>
              <a:gd name="connsiteX409" fmla="*/ 1469999 w 3428108"/>
              <a:gd name="connsiteY409" fmla="*/ 249382 h 1810328"/>
              <a:gd name="connsiteX410" fmla="*/ 1442290 w 3428108"/>
              <a:gd name="connsiteY410" fmla="*/ 267855 h 1810328"/>
              <a:gd name="connsiteX411" fmla="*/ 1386872 w 3428108"/>
              <a:gd name="connsiteY411" fmla="*/ 286328 h 1810328"/>
              <a:gd name="connsiteX412" fmla="*/ 1691672 w 3428108"/>
              <a:gd name="connsiteY412" fmla="*/ 221673 h 1810328"/>
              <a:gd name="connsiteX413" fmla="*/ 1747090 w 3428108"/>
              <a:gd name="connsiteY413" fmla="*/ 203200 h 1810328"/>
              <a:gd name="connsiteX414" fmla="*/ 1830217 w 3428108"/>
              <a:gd name="connsiteY414" fmla="*/ 184728 h 1810328"/>
              <a:gd name="connsiteX415" fmla="*/ 1737853 w 3428108"/>
              <a:gd name="connsiteY415" fmla="*/ 193964 h 1810328"/>
              <a:gd name="connsiteX416" fmla="*/ 1608544 w 3428108"/>
              <a:gd name="connsiteY416" fmla="*/ 212437 h 1810328"/>
              <a:gd name="connsiteX417" fmla="*/ 1488472 w 3428108"/>
              <a:gd name="connsiteY417" fmla="*/ 249382 h 1810328"/>
              <a:gd name="connsiteX418" fmla="*/ 1405344 w 3428108"/>
              <a:gd name="connsiteY418" fmla="*/ 258619 h 1810328"/>
              <a:gd name="connsiteX419" fmla="*/ 1460763 w 3428108"/>
              <a:gd name="connsiteY419" fmla="*/ 221673 h 1810328"/>
              <a:gd name="connsiteX420" fmla="*/ 1636253 w 3428108"/>
              <a:gd name="connsiteY420" fmla="*/ 138546 h 1810328"/>
              <a:gd name="connsiteX421" fmla="*/ 1553126 w 3428108"/>
              <a:gd name="connsiteY421" fmla="*/ 129310 h 1810328"/>
              <a:gd name="connsiteX422" fmla="*/ 1442290 w 3428108"/>
              <a:gd name="connsiteY422" fmla="*/ 166255 h 1810328"/>
              <a:gd name="connsiteX423" fmla="*/ 1349926 w 3428108"/>
              <a:gd name="connsiteY423" fmla="*/ 184728 h 1810328"/>
              <a:gd name="connsiteX424" fmla="*/ 1654726 w 3428108"/>
              <a:gd name="connsiteY424" fmla="*/ 230910 h 1810328"/>
              <a:gd name="connsiteX425" fmla="*/ 1580835 w 3428108"/>
              <a:gd name="connsiteY425" fmla="*/ 277091 h 1810328"/>
              <a:gd name="connsiteX426" fmla="*/ 1414581 w 3428108"/>
              <a:gd name="connsiteY426" fmla="*/ 397164 h 1810328"/>
              <a:gd name="connsiteX427" fmla="*/ 1377635 w 3428108"/>
              <a:gd name="connsiteY427" fmla="*/ 424873 h 1810328"/>
              <a:gd name="connsiteX428" fmla="*/ 1285272 w 3428108"/>
              <a:gd name="connsiteY428" fmla="*/ 498764 h 1810328"/>
              <a:gd name="connsiteX429" fmla="*/ 1229853 w 3428108"/>
              <a:gd name="connsiteY429" fmla="*/ 554182 h 1810328"/>
              <a:gd name="connsiteX430" fmla="*/ 1303744 w 3428108"/>
              <a:gd name="connsiteY430" fmla="*/ 489528 h 1810328"/>
              <a:gd name="connsiteX431" fmla="*/ 1396108 w 3428108"/>
              <a:gd name="connsiteY431" fmla="*/ 415637 h 1810328"/>
              <a:gd name="connsiteX432" fmla="*/ 1423817 w 3428108"/>
              <a:gd name="connsiteY432" fmla="*/ 406400 h 1810328"/>
              <a:gd name="connsiteX433" fmla="*/ 1451526 w 3428108"/>
              <a:gd name="connsiteY433" fmla="*/ 387928 h 1810328"/>
              <a:gd name="connsiteX434" fmla="*/ 1405344 w 3428108"/>
              <a:gd name="connsiteY434" fmla="*/ 397164 h 1810328"/>
              <a:gd name="connsiteX435" fmla="*/ 1257563 w 3428108"/>
              <a:gd name="connsiteY435" fmla="*/ 498764 h 1810328"/>
              <a:gd name="connsiteX436" fmla="*/ 1229853 w 3428108"/>
              <a:gd name="connsiteY436" fmla="*/ 508000 h 1810328"/>
              <a:gd name="connsiteX437" fmla="*/ 1183672 w 3428108"/>
              <a:gd name="connsiteY437" fmla="*/ 526473 h 1810328"/>
              <a:gd name="connsiteX438" fmla="*/ 1248326 w 3428108"/>
              <a:gd name="connsiteY438" fmla="*/ 471055 h 1810328"/>
              <a:gd name="connsiteX439" fmla="*/ 1414581 w 3428108"/>
              <a:gd name="connsiteY439" fmla="*/ 350982 h 1810328"/>
              <a:gd name="connsiteX440" fmla="*/ 1396108 w 3428108"/>
              <a:gd name="connsiteY440" fmla="*/ 397164 h 1810328"/>
              <a:gd name="connsiteX441" fmla="*/ 1248326 w 3428108"/>
              <a:gd name="connsiteY441" fmla="*/ 526473 h 1810328"/>
              <a:gd name="connsiteX442" fmla="*/ 1192908 w 3428108"/>
              <a:gd name="connsiteY442" fmla="*/ 563419 h 1810328"/>
              <a:gd name="connsiteX443" fmla="*/ 1119017 w 3428108"/>
              <a:gd name="connsiteY443" fmla="*/ 618837 h 1810328"/>
              <a:gd name="connsiteX444" fmla="*/ 1091308 w 3428108"/>
              <a:gd name="connsiteY444" fmla="*/ 628073 h 1810328"/>
              <a:gd name="connsiteX445" fmla="*/ 1202144 w 3428108"/>
              <a:gd name="connsiteY445" fmla="*/ 581891 h 1810328"/>
              <a:gd name="connsiteX446" fmla="*/ 1294508 w 3428108"/>
              <a:gd name="connsiteY446" fmla="*/ 498764 h 1810328"/>
              <a:gd name="connsiteX447" fmla="*/ 1414581 w 3428108"/>
              <a:gd name="connsiteY447" fmla="*/ 387928 h 1810328"/>
              <a:gd name="connsiteX448" fmla="*/ 1488472 w 3428108"/>
              <a:gd name="connsiteY448" fmla="*/ 350982 h 1810328"/>
              <a:gd name="connsiteX449" fmla="*/ 1368399 w 3428108"/>
              <a:gd name="connsiteY449" fmla="*/ 526473 h 1810328"/>
              <a:gd name="connsiteX450" fmla="*/ 1303744 w 3428108"/>
              <a:gd name="connsiteY450" fmla="*/ 563419 h 1810328"/>
              <a:gd name="connsiteX451" fmla="*/ 1248326 w 3428108"/>
              <a:gd name="connsiteY451" fmla="*/ 609600 h 1810328"/>
              <a:gd name="connsiteX452" fmla="*/ 1174435 w 3428108"/>
              <a:gd name="connsiteY452" fmla="*/ 655782 h 1810328"/>
              <a:gd name="connsiteX453" fmla="*/ 1109781 w 3428108"/>
              <a:gd name="connsiteY453" fmla="*/ 692728 h 1810328"/>
              <a:gd name="connsiteX454" fmla="*/ 1303744 w 3428108"/>
              <a:gd name="connsiteY454" fmla="*/ 628073 h 1810328"/>
              <a:gd name="connsiteX455" fmla="*/ 1867163 w 3428108"/>
              <a:gd name="connsiteY455" fmla="*/ 341746 h 1810328"/>
              <a:gd name="connsiteX456" fmla="*/ 2005708 w 3428108"/>
              <a:gd name="connsiteY456" fmla="*/ 314037 h 1810328"/>
              <a:gd name="connsiteX457" fmla="*/ 2051890 w 3428108"/>
              <a:gd name="connsiteY457" fmla="*/ 295564 h 1810328"/>
              <a:gd name="connsiteX458" fmla="*/ 1959526 w 3428108"/>
              <a:gd name="connsiteY458" fmla="*/ 360219 h 1810328"/>
              <a:gd name="connsiteX459" fmla="*/ 1737853 w 3428108"/>
              <a:gd name="connsiteY459" fmla="*/ 489528 h 1810328"/>
              <a:gd name="connsiteX460" fmla="*/ 1673199 w 3428108"/>
              <a:gd name="connsiteY460" fmla="*/ 517237 h 1810328"/>
              <a:gd name="connsiteX461" fmla="*/ 1405344 w 3428108"/>
              <a:gd name="connsiteY461" fmla="*/ 665019 h 1810328"/>
              <a:gd name="connsiteX462" fmla="*/ 1497708 w 3428108"/>
              <a:gd name="connsiteY462" fmla="*/ 508000 h 1810328"/>
              <a:gd name="connsiteX463" fmla="*/ 1737853 w 3428108"/>
              <a:gd name="connsiteY463" fmla="*/ 350982 h 1810328"/>
              <a:gd name="connsiteX464" fmla="*/ 1848690 w 3428108"/>
              <a:gd name="connsiteY464" fmla="*/ 314037 h 1810328"/>
              <a:gd name="connsiteX465" fmla="*/ 1922581 w 3428108"/>
              <a:gd name="connsiteY465" fmla="*/ 286328 h 1810328"/>
              <a:gd name="connsiteX466" fmla="*/ 1867163 w 3428108"/>
              <a:gd name="connsiteY466" fmla="*/ 332510 h 1810328"/>
              <a:gd name="connsiteX467" fmla="*/ 1710144 w 3428108"/>
              <a:gd name="connsiteY467" fmla="*/ 397164 h 1810328"/>
              <a:gd name="connsiteX468" fmla="*/ 1276035 w 3428108"/>
              <a:gd name="connsiteY468" fmla="*/ 544946 h 1810328"/>
              <a:gd name="connsiteX469" fmla="*/ 1202144 w 3428108"/>
              <a:gd name="connsiteY469" fmla="*/ 563419 h 1810328"/>
              <a:gd name="connsiteX470" fmla="*/ 1137490 w 3428108"/>
              <a:gd name="connsiteY470" fmla="*/ 581891 h 1810328"/>
              <a:gd name="connsiteX471" fmla="*/ 1534653 w 3428108"/>
              <a:gd name="connsiteY471" fmla="*/ 387928 h 1810328"/>
              <a:gd name="connsiteX472" fmla="*/ 1627017 w 3428108"/>
              <a:gd name="connsiteY472" fmla="*/ 341746 h 1810328"/>
              <a:gd name="connsiteX473" fmla="*/ 1663963 w 3428108"/>
              <a:gd name="connsiteY473" fmla="*/ 323273 h 1810328"/>
              <a:gd name="connsiteX474" fmla="*/ 1534653 w 3428108"/>
              <a:gd name="connsiteY474" fmla="*/ 461819 h 1810328"/>
              <a:gd name="connsiteX475" fmla="*/ 1211381 w 3428108"/>
              <a:gd name="connsiteY475" fmla="*/ 600364 h 1810328"/>
              <a:gd name="connsiteX476" fmla="*/ 1082072 w 3428108"/>
              <a:gd name="connsiteY476" fmla="*/ 637310 h 1810328"/>
              <a:gd name="connsiteX477" fmla="*/ 1026653 w 3428108"/>
              <a:gd name="connsiteY477" fmla="*/ 665019 h 1810328"/>
              <a:gd name="connsiteX478" fmla="*/ 1728617 w 3428108"/>
              <a:gd name="connsiteY478" fmla="*/ 443346 h 1810328"/>
              <a:gd name="connsiteX479" fmla="*/ 1959526 w 3428108"/>
              <a:gd name="connsiteY479" fmla="*/ 387928 h 1810328"/>
              <a:gd name="connsiteX480" fmla="*/ 1968763 w 3428108"/>
              <a:gd name="connsiteY480" fmla="*/ 452582 h 1810328"/>
              <a:gd name="connsiteX481" fmla="*/ 1617781 w 3428108"/>
              <a:gd name="connsiteY481" fmla="*/ 637310 h 1810328"/>
              <a:gd name="connsiteX482" fmla="*/ 1525417 w 3428108"/>
              <a:gd name="connsiteY482" fmla="*/ 655782 h 1810328"/>
              <a:gd name="connsiteX483" fmla="*/ 1488472 w 3428108"/>
              <a:gd name="connsiteY483" fmla="*/ 665019 h 1810328"/>
              <a:gd name="connsiteX484" fmla="*/ 1682435 w 3428108"/>
              <a:gd name="connsiteY484" fmla="*/ 609600 h 1810328"/>
              <a:gd name="connsiteX485" fmla="*/ 1894872 w 3428108"/>
              <a:gd name="connsiteY485" fmla="*/ 517237 h 1810328"/>
              <a:gd name="connsiteX486" fmla="*/ 2098072 w 3428108"/>
              <a:gd name="connsiteY486" fmla="*/ 471055 h 1810328"/>
              <a:gd name="connsiteX487" fmla="*/ 2162726 w 3428108"/>
              <a:gd name="connsiteY487" fmla="*/ 443346 h 1810328"/>
              <a:gd name="connsiteX488" fmla="*/ 2098072 w 3428108"/>
              <a:gd name="connsiteY488" fmla="*/ 461819 h 1810328"/>
              <a:gd name="connsiteX489" fmla="*/ 2005708 w 3428108"/>
              <a:gd name="connsiteY489" fmla="*/ 508000 h 1810328"/>
              <a:gd name="connsiteX490" fmla="*/ 1700908 w 3428108"/>
              <a:gd name="connsiteY490" fmla="*/ 581891 h 1810328"/>
              <a:gd name="connsiteX491" fmla="*/ 1571599 w 3428108"/>
              <a:gd name="connsiteY491" fmla="*/ 618837 h 1810328"/>
              <a:gd name="connsiteX492" fmla="*/ 1691672 w 3428108"/>
              <a:gd name="connsiteY492" fmla="*/ 508000 h 1810328"/>
              <a:gd name="connsiteX493" fmla="*/ 1987235 w 3428108"/>
              <a:gd name="connsiteY493" fmla="*/ 378691 h 1810328"/>
              <a:gd name="connsiteX494" fmla="*/ 2042653 w 3428108"/>
              <a:gd name="connsiteY494" fmla="*/ 369455 h 1810328"/>
              <a:gd name="connsiteX495" fmla="*/ 2088835 w 3428108"/>
              <a:gd name="connsiteY495" fmla="*/ 350982 h 1810328"/>
              <a:gd name="connsiteX496" fmla="*/ 2135017 w 3428108"/>
              <a:gd name="connsiteY496" fmla="*/ 360219 h 1810328"/>
              <a:gd name="connsiteX497" fmla="*/ 1931817 w 3428108"/>
              <a:gd name="connsiteY497" fmla="*/ 471055 h 1810328"/>
              <a:gd name="connsiteX498" fmla="*/ 1580835 w 3428108"/>
              <a:gd name="connsiteY498" fmla="*/ 572655 h 1810328"/>
              <a:gd name="connsiteX499" fmla="*/ 1516181 w 3428108"/>
              <a:gd name="connsiteY499" fmla="*/ 591128 h 1810328"/>
              <a:gd name="connsiteX500" fmla="*/ 1562363 w 3428108"/>
              <a:gd name="connsiteY500" fmla="*/ 572655 h 1810328"/>
              <a:gd name="connsiteX501" fmla="*/ 1636253 w 3428108"/>
              <a:gd name="connsiteY501" fmla="*/ 554182 h 1810328"/>
              <a:gd name="connsiteX502" fmla="*/ 2051890 w 3428108"/>
              <a:gd name="connsiteY502" fmla="*/ 415637 h 1810328"/>
              <a:gd name="connsiteX503" fmla="*/ 2107308 w 3428108"/>
              <a:gd name="connsiteY503" fmla="*/ 406400 h 1810328"/>
              <a:gd name="connsiteX504" fmla="*/ 2125781 w 3428108"/>
              <a:gd name="connsiteY504" fmla="*/ 434110 h 1810328"/>
              <a:gd name="connsiteX505" fmla="*/ 2042653 w 3428108"/>
              <a:gd name="connsiteY505" fmla="*/ 508000 h 1810328"/>
              <a:gd name="connsiteX506" fmla="*/ 2005708 w 3428108"/>
              <a:gd name="connsiteY506" fmla="*/ 554182 h 1810328"/>
              <a:gd name="connsiteX507" fmla="*/ 2024181 w 3428108"/>
              <a:gd name="connsiteY507" fmla="*/ 535710 h 1810328"/>
              <a:gd name="connsiteX508" fmla="*/ 2236617 w 3428108"/>
              <a:gd name="connsiteY508" fmla="*/ 424873 h 1810328"/>
              <a:gd name="connsiteX509" fmla="*/ 2301272 w 3428108"/>
              <a:gd name="connsiteY509" fmla="*/ 406400 h 1810328"/>
              <a:gd name="connsiteX510" fmla="*/ 2356690 w 3428108"/>
              <a:gd name="connsiteY510" fmla="*/ 397164 h 1810328"/>
              <a:gd name="connsiteX511" fmla="*/ 2449053 w 3428108"/>
              <a:gd name="connsiteY511" fmla="*/ 378691 h 1810328"/>
              <a:gd name="connsiteX512" fmla="*/ 2393635 w 3428108"/>
              <a:gd name="connsiteY512" fmla="*/ 424873 h 1810328"/>
              <a:gd name="connsiteX513" fmla="*/ 2153490 w 3428108"/>
              <a:gd name="connsiteY513" fmla="*/ 517237 h 1810328"/>
              <a:gd name="connsiteX514" fmla="*/ 2051890 w 3428108"/>
              <a:gd name="connsiteY514" fmla="*/ 554182 h 1810328"/>
              <a:gd name="connsiteX515" fmla="*/ 1802508 w 3428108"/>
              <a:gd name="connsiteY515" fmla="*/ 600364 h 1810328"/>
              <a:gd name="connsiteX516" fmla="*/ 1922581 w 3428108"/>
              <a:gd name="connsiteY516" fmla="*/ 498764 h 1810328"/>
              <a:gd name="connsiteX517" fmla="*/ 2088835 w 3428108"/>
              <a:gd name="connsiteY517" fmla="*/ 387928 h 1810328"/>
              <a:gd name="connsiteX518" fmla="*/ 2153490 w 3428108"/>
              <a:gd name="connsiteY518" fmla="*/ 350982 h 1810328"/>
              <a:gd name="connsiteX519" fmla="*/ 2227381 w 3428108"/>
              <a:gd name="connsiteY519" fmla="*/ 304800 h 1810328"/>
              <a:gd name="connsiteX520" fmla="*/ 2171963 w 3428108"/>
              <a:gd name="connsiteY520" fmla="*/ 415637 h 1810328"/>
              <a:gd name="connsiteX521" fmla="*/ 2079599 w 3428108"/>
              <a:gd name="connsiteY521" fmla="*/ 489528 h 1810328"/>
              <a:gd name="connsiteX522" fmla="*/ 1950290 w 3428108"/>
              <a:gd name="connsiteY522" fmla="*/ 572655 h 1810328"/>
              <a:gd name="connsiteX523" fmla="*/ 2116544 w 3428108"/>
              <a:gd name="connsiteY523" fmla="*/ 452582 h 1810328"/>
              <a:gd name="connsiteX524" fmla="*/ 2162726 w 3428108"/>
              <a:gd name="connsiteY524" fmla="*/ 424873 h 1810328"/>
              <a:gd name="connsiteX525" fmla="*/ 2218144 w 3428108"/>
              <a:gd name="connsiteY525" fmla="*/ 406400 h 1810328"/>
              <a:gd name="connsiteX526" fmla="*/ 2033417 w 3428108"/>
              <a:gd name="connsiteY526" fmla="*/ 508000 h 1810328"/>
              <a:gd name="connsiteX527" fmla="*/ 2005708 w 3428108"/>
              <a:gd name="connsiteY527" fmla="*/ 526473 h 1810328"/>
              <a:gd name="connsiteX528" fmla="*/ 2125781 w 3428108"/>
              <a:gd name="connsiteY528" fmla="*/ 452582 h 1810328"/>
              <a:gd name="connsiteX529" fmla="*/ 2208908 w 3428108"/>
              <a:gd name="connsiteY529" fmla="*/ 415637 h 1810328"/>
              <a:gd name="connsiteX530" fmla="*/ 2310508 w 3428108"/>
              <a:gd name="connsiteY530" fmla="*/ 387928 h 1810328"/>
              <a:gd name="connsiteX531" fmla="*/ 2412108 w 3428108"/>
              <a:gd name="connsiteY531" fmla="*/ 360219 h 1810328"/>
              <a:gd name="connsiteX532" fmla="*/ 2439817 w 3428108"/>
              <a:gd name="connsiteY532" fmla="*/ 341746 h 1810328"/>
              <a:gd name="connsiteX533" fmla="*/ 2356690 w 3428108"/>
              <a:gd name="connsiteY533" fmla="*/ 332510 h 1810328"/>
              <a:gd name="connsiteX534" fmla="*/ 2273563 w 3428108"/>
              <a:gd name="connsiteY534" fmla="*/ 369455 h 1810328"/>
              <a:gd name="connsiteX535" fmla="*/ 2218144 w 3428108"/>
              <a:gd name="connsiteY535" fmla="*/ 378691 h 1810328"/>
              <a:gd name="connsiteX536" fmla="*/ 2042653 w 3428108"/>
              <a:gd name="connsiteY536" fmla="*/ 415637 h 1810328"/>
              <a:gd name="connsiteX537" fmla="*/ 2014944 w 3428108"/>
              <a:gd name="connsiteY537" fmla="*/ 424873 h 1810328"/>
              <a:gd name="connsiteX538" fmla="*/ 1977999 w 3428108"/>
              <a:gd name="connsiteY538" fmla="*/ 434110 h 1810328"/>
              <a:gd name="connsiteX539" fmla="*/ 1941053 w 3428108"/>
              <a:gd name="connsiteY539" fmla="*/ 452582 h 1810328"/>
              <a:gd name="connsiteX540" fmla="*/ 2153490 w 3428108"/>
              <a:gd name="connsiteY540" fmla="*/ 350982 h 1810328"/>
              <a:gd name="connsiteX541" fmla="*/ 2218144 w 3428108"/>
              <a:gd name="connsiteY541" fmla="*/ 332510 h 1810328"/>
              <a:gd name="connsiteX542" fmla="*/ 2319744 w 3428108"/>
              <a:gd name="connsiteY542" fmla="*/ 295564 h 1810328"/>
              <a:gd name="connsiteX543" fmla="*/ 2365926 w 3428108"/>
              <a:gd name="connsiteY543" fmla="*/ 286328 h 1810328"/>
              <a:gd name="connsiteX544" fmla="*/ 2393635 w 3428108"/>
              <a:gd name="connsiteY544" fmla="*/ 277091 h 1810328"/>
              <a:gd name="connsiteX545" fmla="*/ 2347453 w 3428108"/>
              <a:gd name="connsiteY545" fmla="*/ 286328 h 1810328"/>
              <a:gd name="connsiteX546" fmla="*/ 2144253 w 3428108"/>
              <a:gd name="connsiteY546" fmla="*/ 369455 h 1810328"/>
              <a:gd name="connsiteX547" fmla="*/ 2107308 w 3428108"/>
              <a:gd name="connsiteY547" fmla="*/ 387928 h 1810328"/>
              <a:gd name="connsiteX548" fmla="*/ 2070363 w 3428108"/>
              <a:gd name="connsiteY548" fmla="*/ 415637 h 1810328"/>
              <a:gd name="connsiteX549" fmla="*/ 1904108 w 3428108"/>
              <a:gd name="connsiteY549" fmla="*/ 452582 h 1810328"/>
              <a:gd name="connsiteX550" fmla="*/ 1876399 w 3428108"/>
              <a:gd name="connsiteY550" fmla="*/ 471055 h 1810328"/>
              <a:gd name="connsiteX551" fmla="*/ 1811744 w 3428108"/>
              <a:gd name="connsiteY551" fmla="*/ 489528 h 1810328"/>
              <a:gd name="connsiteX552" fmla="*/ 1784035 w 3428108"/>
              <a:gd name="connsiteY552" fmla="*/ 508000 h 1810328"/>
              <a:gd name="connsiteX553" fmla="*/ 1719381 w 3428108"/>
              <a:gd name="connsiteY553" fmla="*/ 526473 h 1810328"/>
              <a:gd name="connsiteX554" fmla="*/ 1599308 w 3428108"/>
              <a:gd name="connsiteY554" fmla="*/ 581891 h 1810328"/>
              <a:gd name="connsiteX555" fmla="*/ 1562363 w 3428108"/>
              <a:gd name="connsiteY555" fmla="*/ 591128 h 1810328"/>
              <a:gd name="connsiteX556" fmla="*/ 1534653 w 3428108"/>
              <a:gd name="connsiteY556" fmla="*/ 600364 h 1810328"/>
              <a:gd name="connsiteX557" fmla="*/ 1645490 w 3428108"/>
              <a:gd name="connsiteY557" fmla="*/ 572655 h 1810328"/>
              <a:gd name="connsiteX558" fmla="*/ 1876399 w 3428108"/>
              <a:gd name="connsiteY558" fmla="*/ 480291 h 1810328"/>
              <a:gd name="connsiteX559" fmla="*/ 1904108 w 3428108"/>
              <a:gd name="connsiteY559" fmla="*/ 461819 h 1810328"/>
              <a:gd name="connsiteX560" fmla="*/ 1922581 w 3428108"/>
              <a:gd name="connsiteY560" fmla="*/ 498764 h 1810328"/>
              <a:gd name="connsiteX561" fmla="*/ 1857926 w 3428108"/>
              <a:gd name="connsiteY561" fmla="*/ 517237 h 1810328"/>
              <a:gd name="connsiteX562" fmla="*/ 1774799 w 3428108"/>
              <a:gd name="connsiteY562" fmla="*/ 554182 h 1810328"/>
              <a:gd name="connsiteX563" fmla="*/ 1719381 w 3428108"/>
              <a:gd name="connsiteY563" fmla="*/ 581891 h 1810328"/>
              <a:gd name="connsiteX564" fmla="*/ 1682435 w 3428108"/>
              <a:gd name="connsiteY564" fmla="*/ 591128 h 1810328"/>
              <a:gd name="connsiteX565" fmla="*/ 1636253 w 3428108"/>
              <a:gd name="connsiteY565" fmla="*/ 609600 h 1810328"/>
              <a:gd name="connsiteX566" fmla="*/ 1580835 w 3428108"/>
              <a:gd name="connsiteY566" fmla="*/ 646546 h 1810328"/>
              <a:gd name="connsiteX567" fmla="*/ 1876399 w 3428108"/>
              <a:gd name="connsiteY567" fmla="*/ 554182 h 1810328"/>
              <a:gd name="connsiteX568" fmla="*/ 1876399 w 3428108"/>
              <a:gd name="connsiteY568" fmla="*/ 581891 h 1810328"/>
              <a:gd name="connsiteX569" fmla="*/ 1820981 w 3428108"/>
              <a:gd name="connsiteY569" fmla="*/ 618837 h 1810328"/>
              <a:gd name="connsiteX570" fmla="*/ 1691672 w 3428108"/>
              <a:gd name="connsiteY570" fmla="*/ 637310 h 1810328"/>
              <a:gd name="connsiteX571" fmla="*/ 1636253 w 3428108"/>
              <a:gd name="connsiteY571" fmla="*/ 655782 h 1810328"/>
              <a:gd name="connsiteX572" fmla="*/ 1682435 w 3428108"/>
              <a:gd name="connsiteY572" fmla="*/ 646546 h 1810328"/>
              <a:gd name="connsiteX573" fmla="*/ 1922581 w 3428108"/>
              <a:gd name="connsiteY573" fmla="*/ 563419 h 1810328"/>
              <a:gd name="connsiteX574" fmla="*/ 1968763 w 3428108"/>
              <a:gd name="connsiteY574" fmla="*/ 554182 h 1810328"/>
              <a:gd name="connsiteX575" fmla="*/ 1996472 w 3428108"/>
              <a:gd name="connsiteY575" fmla="*/ 544946 h 1810328"/>
              <a:gd name="connsiteX576" fmla="*/ 1848690 w 3428108"/>
              <a:gd name="connsiteY576" fmla="*/ 609600 h 1810328"/>
              <a:gd name="connsiteX577" fmla="*/ 1645490 w 3428108"/>
              <a:gd name="connsiteY577" fmla="*/ 646546 h 1810328"/>
              <a:gd name="connsiteX578" fmla="*/ 1488472 w 3428108"/>
              <a:gd name="connsiteY578" fmla="*/ 674255 h 1810328"/>
              <a:gd name="connsiteX579" fmla="*/ 1405344 w 3428108"/>
              <a:gd name="connsiteY579" fmla="*/ 720437 h 1810328"/>
              <a:gd name="connsiteX580" fmla="*/ 1368399 w 3428108"/>
              <a:gd name="connsiteY580" fmla="*/ 738910 h 1810328"/>
              <a:gd name="connsiteX581" fmla="*/ 1312981 w 3428108"/>
              <a:gd name="connsiteY581" fmla="*/ 775855 h 1810328"/>
              <a:gd name="connsiteX582" fmla="*/ 1285272 w 3428108"/>
              <a:gd name="connsiteY582" fmla="*/ 785091 h 1810328"/>
              <a:gd name="connsiteX583" fmla="*/ 1248326 w 3428108"/>
              <a:gd name="connsiteY583" fmla="*/ 803564 h 1810328"/>
              <a:gd name="connsiteX584" fmla="*/ 1211381 w 3428108"/>
              <a:gd name="connsiteY584" fmla="*/ 812800 h 1810328"/>
              <a:gd name="connsiteX585" fmla="*/ 1202144 w 3428108"/>
              <a:gd name="connsiteY585" fmla="*/ 840510 h 1810328"/>
              <a:gd name="connsiteX586" fmla="*/ 1183672 w 3428108"/>
              <a:gd name="connsiteY586" fmla="*/ 905164 h 1810328"/>
              <a:gd name="connsiteX587" fmla="*/ 1211381 w 3428108"/>
              <a:gd name="connsiteY587" fmla="*/ 951346 h 1810328"/>
              <a:gd name="connsiteX588" fmla="*/ 1266799 w 3428108"/>
              <a:gd name="connsiteY588" fmla="*/ 886691 h 1810328"/>
              <a:gd name="connsiteX589" fmla="*/ 1276035 w 3428108"/>
              <a:gd name="connsiteY589" fmla="*/ 858982 h 1810328"/>
              <a:gd name="connsiteX590" fmla="*/ 1266799 w 3428108"/>
              <a:gd name="connsiteY590" fmla="*/ 831273 h 1810328"/>
              <a:gd name="connsiteX591" fmla="*/ 1174435 w 3428108"/>
              <a:gd name="connsiteY591" fmla="*/ 868219 h 1810328"/>
              <a:gd name="connsiteX592" fmla="*/ 1035890 w 3428108"/>
              <a:gd name="connsiteY592" fmla="*/ 979055 h 1810328"/>
              <a:gd name="connsiteX593" fmla="*/ 980472 w 3428108"/>
              <a:gd name="connsiteY593" fmla="*/ 1034473 h 1810328"/>
              <a:gd name="connsiteX594" fmla="*/ 915817 w 3428108"/>
              <a:gd name="connsiteY594" fmla="*/ 1080655 h 1810328"/>
              <a:gd name="connsiteX595" fmla="*/ 860399 w 3428108"/>
              <a:gd name="connsiteY595" fmla="*/ 1136073 h 1810328"/>
              <a:gd name="connsiteX596" fmla="*/ 1035890 w 3428108"/>
              <a:gd name="connsiteY596" fmla="*/ 923637 h 1810328"/>
              <a:gd name="connsiteX597" fmla="*/ 1082072 w 3428108"/>
              <a:gd name="connsiteY597" fmla="*/ 831273 h 1810328"/>
              <a:gd name="connsiteX598" fmla="*/ 998944 w 3428108"/>
              <a:gd name="connsiteY598" fmla="*/ 932873 h 1810328"/>
              <a:gd name="connsiteX599" fmla="*/ 961999 w 3428108"/>
              <a:gd name="connsiteY599" fmla="*/ 960582 h 1810328"/>
              <a:gd name="connsiteX600" fmla="*/ 721853 w 3428108"/>
              <a:gd name="connsiteY600" fmla="*/ 1154546 h 1810328"/>
              <a:gd name="connsiteX601" fmla="*/ 694144 w 3428108"/>
              <a:gd name="connsiteY601" fmla="*/ 1163782 h 1810328"/>
              <a:gd name="connsiteX602" fmla="*/ 915817 w 3428108"/>
              <a:gd name="connsiteY602" fmla="*/ 886691 h 1810328"/>
              <a:gd name="connsiteX603" fmla="*/ 1072835 w 3428108"/>
              <a:gd name="connsiteY603" fmla="*/ 720437 h 1810328"/>
              <a:gd name="connsiteX604" fmla="*/ 1202144 w 3428108"/>
              <a:gd name="connsiteY604" fmla="*/ 609600 h 1810328"/>
              <a:gd name="connsiteX605" fmla="*/ 1063599 w 3428108"/>
              <a:gd name="connsiteY605" fmla="*/ 858982 h 1810328"/>
              <a:gd name="connsiteX606" fmla="*/ 906581 w 3428108"/>
              <a:gd name="connsiteY606" fmla="*/ 1016000 h 1810328"/>
              <a:gd name="connsiteX607" fmla="*/ 1128253 w 3428108"/>
              <a:gd name="connsiteY607" fmla="*/ 646546 h 1810328"/>
              <a:gd name="connsiteX608" fmla="*/ 1183672 w 3428108"/>
              <a:gd name="connsiteY608" fmla="*/ 572655 h 1810328"/>
              <a:gd name="connsiteX609" fmla="*/ 1072835 w 3428108"/>
              <a:gd name="connsiteY609" fmla="*/ 692728 h 1810328"/>
              <a:gd name="connsiteX610" fmla="*/ 998944 w 3428108"/>
              <a:gd name="connsiteY610" fmla="*/ 803564 h 1810328"/>
              <a:gd name="connsiteX611" fmla="*/ 934290 w 3428108"/>
              <a:gd name="connsiteY611" fmla="*/ 877455 h 1810328"/>
              <a:gd name="connsiteX612" fmla="*/ 1091308 w 3428108"/>
              <a:gd name="connsiteY612" fmla="*/ 646546 h 1810328"/>
              <a:gd name="connsiteX613" fmla="*/ 1155963 w 3428108"/>
              <a:gd name="connsiteY613" fmla="*/ 544946 h 1810328"/>
              <a:gd name="connsiteX614" fmla="*/ 1109781 w 3428108"/>
              <a:gd name="connsiteY614" fmla="*/ 692728 h 1810328"/>
              <a:gd name="connsiteX615" fmla="*/ 1072835 w 3428108"/>
              <a:gd name="connsiteY615" fmla="*/ 729673 h 1810328"/>
              <a:gd name="connsiteX616" fmla="*/ 1128253 w 3428108"/>
              <a:gd name="connsiteY616" fmla="*/ 646546 h 1810328"/>
              <a:gd name="connsiteX617" fmla="*/ 1257563 w 3428108"/>
              <a:gd name="connsiteY617" fmla="*/ 424873 h 1810328"/>
              <a:gd name="connsiteX618" fmla="*/ 1294508 w 3428108"/>
              <a:gd name="connsiteY618" fmla="*/ 369455 h 1810328"/>
              <a:gd name="connsiteX619" fmla="*/ 1119017 w 3428108"/>
              <a:gd name="connsiteY619" fmla="*/ 591128 h 1810328"/>
              <a:gd name="connsiteX620" fmla="*/ 998944 w 3428108"/>
              <a:gd name="connsiteY620" fmla="*/ 738910 h 1810328"/>
              <a:gd name="connsiteX621" fmla="*/ 1045126 w 3428108"/>
              <a:gd name="connsiteY621" fmla="*/ 637310 h 1810328"/>
              <a:gd name="connsiteX622" fmla="*/ 1257563 w 3428108"/>
              <a:gd name="connsiteY622" fmla="*/ 387928 h 1810328"/>
              <a:gd name="connsiteX623" fmla="*/ 1220617 w 3428108"/>
              <a:gd name="connsiteY623" fmla="*/ 498764 h 1810328"/>
              <a:gd name="connsiteX624" fmla="*/ 1082072 w 3428108"/>
              <a:gd name="connsiteY624" fmla="*/ 655782 h 1810328"/>
              <a:gd name="connsiteX625" fmla="*/ 1146726 w 3428108"/>
              <a:gd name="connsiteY625" fmla="*/ 489528 h 1810328"/>
              <a:gd name="connsiteX626" fmla="*/ 1229853 w 3428108"/>
              <a:gd name="connsiteY626" fmla="*/ 360219 h 1810328"/>
              <a:gd name="connsiteX627" fmla="*/ 1276035 w 3428108"/>
              <a:gd name="connsiteY627" fmla="*/ 277091 h 1810328"/>
              <a:gd name="connsiteX628" fmla="*/ 1257563 w 3428108"/>
              <a:gd name="connsiteY628" fmla="*/ 323273 h 1810328"/>
              <a:gd name="connsiteX629" fmla="*/ 1128253 w 3428108"/>
              <a:gd name="connsiteY629" fmla="*/ 498764 h 1810328"/>
              <a:gd name="connsiteX630" fmla="*/ 1091308 w 3428108"/>
              <a:gd name="connsiteY630" fmla="*/ 563419 h 1810328"/>
              <a:gd name="connsiteX631" fmla="*/ 1285272 w 3428108"/>
              <a:gd name="connsiteY631" fmla="*/ 397164 h 1810328"/>
              <a:gd name="connsiteX632" fmla="*/ 1386872 w 3428108"/>
              <a:gd name="connsiteY632" fmla="*/ 267855 h 1810328"/>
              <a:gd name="connsiteX633" fmla="*/ 1414581 w 3428108"/>
              <a:gd name="connsiteY633" fmla="*/ 240146 h 1810328"/>
              <a:gd name="connsiteX634" fmla="*/ 1368399 w 3428108"/>
              <a:gd name="connsiteY634" fmla="*/ 350982 h 1810328"/>
              <a:gd name="connsiteX635" fmla="*/ 1303744 w 3428108"/>
              <a:gd name="connsiteY635" fmla="*/ 471055 h 1810328"/>
              <a:gd name="connsiteX636" fmla="*/ 952763 w 3428108"/>
              <a:gd name="connsiteY636" fmla="*/ 923637 h 1810328"/>
              <a:gd name="connsiteX637" fmla="*/ 1257563 w 3428108"/>
              <a:gd name="connsiteY637" fmla="*/ 544946 h 1810328"/>
              <a:gd name="connsiteX638" fmla="*/ 1331453 w 3428108"/>
              <a:gd name="connsiteY638" fmla="*/ 471055 h 1810328"/>
              <a:gd name="connsiteX639" fmla="*/ 1183672 w 3428108"/>
              <a:gd name="connsiteY639" fmla="*/ 748146 h 1810328"/>
              <a:gd name="connsiteX640" fmla="*/ 1109781 w 3428108"/>
              <a:gd name="connsiteY640" fmla="*/ 831273 h 1810328"/>
              <a:gd name="connsiteX641" fmla="*/ 1100544 w 3428108"/>
              <a:gd name="connsiteY641" fmla="*/ 858982 h 1810328"/>
              <a:gd name="connsiteX642" fmla="*/ 1109781 w 3428108"/>
              <a:gd name="connsiteY642" fmla="*/ 785091 h 1810328"/>
              <a:gd name="connsiteX643" fmla="*/ 1386872 w 3428108"/>
              <a:gd name="connsiteY643" fmla="*/ 424873 h 1810328"/>
              <a:gd name="connsiteX644" fmla="*/ 1359163 w 3428108"/>
              <a:gd name="connsiteY644" fmla="*/ 544946 h 1810328"/>
              <a:gd name="connsiteX645" fmla="*/ 1119017 w 3428108"/>
              <a:gd name="connsiteY645" fmla="*/ 840510 h 1810328"/>
              <a:gd name="connsiteX646" fmla="*/ 1119017 w 3428108"/>
              <a:gd name="connsiteY646" fmla="*/ 868219 h 1810328"/>
              <a:gd name="connsiteX647" fmla="*/ 1257563 w 3428108"/>
              <a:gd name="connsiteY647" fmla="*/ 729673 h 1810328"/>
              <a:gd name="connsiteX648" fmla="*/ 1516181 w 3428108"/>
              <a:gd name="connsiteY648" fmla="*/ 508000 h 1810328"/>
              <a:gd name="connsiteX649" fmla="*/ 1534653 w 3428108"/>
              <a:gd name="connsiteY649" fmla="*/ 554182 h 1810328"/>
              <a:gd name="connsiteX650" fmla="*/ 1331453 w 3428108"/>
              <a:gd name="connsiteY650" fmla="*/ 858982 h 1810328"/>
              <a:gd name="connsiteX651" fmla="*/ 1257563 w 3428108"/>
              <a:gd name="connsiteY651" fmla="*/ 951346 h 1810328"/>
              <a:gd name="connsiteX652" fmla="*/ 1553126 w 3428108"/>
              <a:gd name="connsiteY652" fmla="*/ 563419 h 1810328"/>
              <a:gd name="connsiteX653" fmla="*/ 1580835 w 3428108"/>
              <a:gd name="connsiteY653" fmla="*/ 544946 h 1810328"/>
              <a:gd name="connsiteX654" fmla="*/ 1497708 w 3428108"/>
              <a:gd name="connsiteY654" fmla="*/ 665019 h 1810328"/>
              <a:gd name="connsiteX655" fmla="*/ 1460763 w 3428108"/>
              <a:gd name="connsiteY655" fmla="*/ 701964 h 1810328"/>
              <a:gd name="connsiteX656" fmla="*/ 1386872 w 3428108"/>
              <a:gd name="connsiteY656" fmla="*/ 803564 h 1810328"/>
              <a:gd name="connsiteX657" fmla="*/ 1423817 w 3428108"/>
              <a:gd name="connsiteY657" fmla="*/ 720437 h 1810328"/>
              <a:gd name="connsiteX658" fmla="*/ 1525417 w 3428108"/>
              <a:gd name="connsiteY658" fmla="*/ 646546 h 1810328"/>
              <a:gd name="connsiteX659" fmla="*/ 1534653 w 3428108"/>
              <a:gd name="connsiteY659" fmla="*/ 618837 h 1810328"/>
              <a:gd name="connsiteX660" fmla="*/ 1405344 w 3428108"/>
              <a:gd name="connsiteY660" fmla="*/ 720437 h 1810328"/>
              <a:gd name="connsiteX661" fmla="*/ 1248326 w 3428108"/>
              <a:gd name="connsiteY661" fmla="*/ 794328 h 1810328"/>
              <a:gd name="connsiteX662" fmla="*/ 1119017 w 3428108"/>
              <a:gd name="connsiteY662" fmla="*/ 877455 h 1810328"/>
              <a:gd name="connsiteX663" fmla="*/ 1045126 w 3428108"/>
              <a:gd name="connsiteY663" fmla="*/ 932873 h 1810328"/>
              <a:gd name="connsiteX664" fmla="*/ 1008181 w 3428108"/>
              <a:gd name="connsiteY664" fmla="*/ 951346 h 1810328"/>
              <a:gd name="connsiteX665" fmla="*/ 1340690 w 3428108"/>
              <a:gd name="connsiteY665" fmla="*/ 683491 h 1810328"/>
              <a:gd name="connsiteX666" fmla="*/ 1405344 w 3428108"/>
              <a:gd name="connsiteY666" fmla="*/ 655782 h 1810328"/>
              <a:gd name="connsiteX667" fmla="*/ 1285272 w 3428108"/>
              <a:gd name="connsiteY667" fmla="*/ 868219 h 1810328"/>
              <a:gd name="connsiteX668" fmla="*/ 1109781 w 3428108"/>
              <a:gd name="connsiteY668" fmla="*/ 1034473 h 1810328"/>
              <a:gd name="connsiteX669" fmla="*/ 1072835 w 3428108"/>
              <a:gd name="connsiteY669" fmla="*/ 1052946 h 1810328"/>
              <a:gd name="connsiteX670" fmla="*/ 1405344 w 3428108"/>
              <a:gd name="connsiteY670" fmla="*/ 840510 h 1810328"/>
              <a:gd name="connsiteX671" fmla="*/ 1599308 w 3428108"/>
              <a:gd name="connsiteY671" fmla="*/ 692728 h 1810328"/>
              <a:gd name="connsiteX672" fmla="*/ 1469999 w 3428108"/>
              <a:gd name="connsiteY672" fmla="*/ 794328 h 1810328"/>
              <a:gd name="connsiteX673" fmla="*/ 1405344 w 3428108"/>
              <a:gd name="connsiteY673" fmla="*/ 840510 h 1810328"/>
              <a:gd name="connsiteX674" fmla="*/ 1349926 w 3428108"/>
              <a:gd name="connsiteY674" fmla="*/ 877455 h 1810328"/>
              <a:gd name="connsiteX675" fmla="*/ 1312981 w 3428108"/>
              <a:gd name="connsiteY675" fmla="*/ 886691 h 1810328"/>
              <a:gd name="connsiteX676" fmla="*/ 1469999 w 3428108"/>
              <a:gd name="connsiteY676" fmla="*/ 757382 h 1810328"/>
              <a:gd name="connsiteX677" fmla="*/ 1599308 w 3428108"/>
              <a:gd name="connsiteY677" fmla="*/ 701964 h 1810328"/>
              <a:gd name="connsiteX678" fmla="*/ 1663963 w 3428108"/>
              <a:gd name="connsiteY678" fmla="*/ 655782 h 1810328"/>
              <a:gd name="connsiteX679" fmla="*/ 1710144 w 3428108"/>
              <a:gd name="connsiteY679" fmla="*/ 637310 h 1810328"/>
              <a:gd name="connsiteX680" fmla="*/ 1543890 w 3428108"/>
              <a:gd name="connsiteY680" fmla="*/ 674255 h 1810328"/>
              <a:gd name="connsiteX681" fmla="*/ 1488472 w 3428108"/>
              <a:gd name="connsiteY681" fmla="*/ 701964 h 1810328"/>
              <a:gd name="connsiteX682" fmla="*/ 1460763 w 3428108"/>
              <a:gd name="connsiteY682" fmla="*/ 720437 h 1810328"/>
              <a:gd name="connsiteX683" fmla="*/ 1968763 w 3428108"/>
              <a:gd name="connsiteY683" fmla="*/ 563419 h 1810328"/>
              <a:gd name="connsiteX684" fmla="*/ 2181199 w 3428108"/>
              <a:gd name="connsiteY684" fmla="*/ 544946 h 1810328"/>
              <a:gd name="connsiteX685" fmla="*/ 2273563 w 3428108"/>
              <a:gd name="connsiteY685" fmla="*/ 526473 h 1810328"/>
              <a:gd name="connsiteX686" fmla="*/ 2153490 w 3428108"/>
              <a:gd name="connsiteY686" fmla="*/ 581891 h 1810328"/>
              <a:gd name="connsiteX687" fmla="*/ 1922581 w 3428108"/>
              <a:gd name="connsiteY687" fmla="*/ 637310 h 1810328"/>
              <a:gd name="connsiteX688" fmla="*/ 1885635 w 3428108"/>
              <a:gd name="connsiteY688" fmla="*/ 646546 h 1810328"/>
              <a:gd name="connsiteX689" fmla="*/ 2190435 w 3428108"/>
              <a:gd name="connsiteY689" fmla="*/ 480291 h 1810328"/>
              <a:gd name="connsiteX690" fmla="*/ 2245853 w 3428108"/>
              <a:gd name="connsiteY690" fmla="*/ 452582 h 1810328"/>
              <a:gd name="connsiteX691" fmla="*/ 1793272 w 3428108"/>
              <a:gd name="connsiteY691" fmla="*/ 480291 h 1810328"/>
              <a:gd name="connsiteX692" fmla="*/ 1663963 w 3428108"/>
              <a:gd name="connsiteY692" fmla="*/ 498764 h 1810328"/>
              <a:gd name="connsiteX693" fmla="*/ 1590072 w 3428108"/>
              <a:gd name="connsiteY693" fmla="*/ 508000 h 1810328"/>
              <a:gd name="connsiteX694" fmla="*/ 1710144 w 3428108"/>
              <a:gd name="connsiteY694" fmla="*/ 498764 h 1810328"/>
              <a:gd name="connsiteX695" fmla="*/ 1941053 w 3428108"/>
              <a:gd name="connsiteY695" fmla="*/ 424873 h 1810328"/>
              <a:gd name="connsiteX696" fmla="*/ 1996472 w 3428108"/>
              <a:gd name="connsiteY696" fmla="*/ 378691 h 1810328"/>
              <a:gd name="connsiteX697" fmla="*/ 1941053 w 3428108"/>
              <a:gd name="connsiteY697" fmla="*/ 360219 h 1810328"/>
              <a:gd name="connsiteX698" fmla="*/ 1276035 w 3428108"/>
              <a:gd name="connsiteY698" fmla="*/ 369455 h 1810328"/>
              <a:gd name="connsiteX699" fmla="*/ 1248326 w 3428108"/>
              <a:gd name="connsiteY699" fmla="*/ 378691 h 1810328"/>
              <a:gd name="connsiteX700" fmla="*/ 1137490 w 3428108"/>
              <a:gd name="connsiteY700" fmla="*/ 406400 h 1810328"/>
              <a:gd name="connsiteX701" fmla="*/ 1054363 w 3428108"/>
              <a:gd name="connsiteY701" fmla="*/ 434110 h 1810328"/>
              <a:gd name="connsiteX702" fmla="*/ 1072835 w 3428108"/>
              <a:gd name="connsiteY702" fmla="*/ 406400 h 1810328"/>
              <a:gd name="connsiteX703" fmla="*/ 1137490 w 3428108"/>
              <a:gd name="connsiteY703" fmla="*/ 323273 h 1810328"/>
              <a:gd name="connsiteX704" fmla="*/ 1155963 w 3428108"/>
              <a:gd name="connsiteY704" fmla="*/ 277091 h 1810328"/>
              <a:gd name="connsiteX705" fmla="*/ 1146726 w 3428108"/>
              <a:gd name="connsiteY705" fmla="*/ 314037 h 1810328"/>
              <a:gd name="connsiteX706" fmla="*/ 1119017 w 3428108"/>
              <a:gd name="connsiteY706" fmla="*/ 341746 h 1810328"/>
              <a:gd name="connsiteX707" fmla="*/ 1091308 w 3428108"/>
              <a:gd name="connsiteY707" fmla="*/ 378691 h 1810328"/>
              <a:gd name="connsiteX708" fmla="*/ 1054363 w 3428108"/>
              <a:gd name="connsiteY708" fmla="*/ 415637 h 1810328"/>
              <a:gd name="connsiteX709" fmla="*/ 1026653 w 3428108"/>
              <a:gd name="connsiteY709" fmla="*/ 452582 h 1810328"/>
              <a:gd name="connsiteX710" fmla="*/ 971235 w 3428108"/>
              <a:gd name="connsiteY710" fmla="*/ 498764 h 1810328"/>
              <a:gd name="connsiteX711" fmla="*/ 952763 w 3428108"/>
              <a:gd name="connsiteY711" fmla="*/ 526473 h 1810328"/>
              <a:gd name="connsiteX712" fmla="*/ 888108 w 3428108"/>
              <a:gd name="connsiteY712" fmla="*/ 563419 h 1810328"/>
              <a:gd name="connsiteX713" fmla="*/ 860399 w 3428108"/>
              <a:gd name="connsiteY713" fmla="*/ 591128 h 1810328"/>
              <a:gd name="connsiteX714" fmla="*/ 795744 w 3428108"/>
              <a:gd name="connsiteY714" fmla="*/ 618837 h 1810328"/>
              <a:gd name="connsiteX715" fmla="*/ 721853 w 3428108"/>
              <a:gd name="connsiteY715" fmla="*/ 591128 h 1810328"/>
              <a:gd name="connsiteX716" fmla="*/ 647963 w 3428108"/>
              <a:gd name="connsiteY716" fmla="*/ 581891 h 1810328"/>
              <a:gd name="connsiteX717" fmla="*/ 481708 w 3428108"/>
              <a:gd name="connsiteY717" fmla="*/ 554182 h 1810328"/>
              <a:gd name="connsiteX718" fmla="*/ 453999 w 3428108"/>
              <a:gd name="connsiteY718" fmla="*/ 535710 h 1810328"/>
              <a:gd name="connsiteX719" fmla="*/ 407817 w 3428108"/>
              <a:gd name="connsiteY719" fmla="*/ 517237 h 1810328"/>
              <a:gd name="connsiteX720" fmla="*/ 398581 w 3428108"/>
              <a:gd name="connsiteY720" fmla="*/ 489528 h 1810328"/>
              <a:gd name="connsiteX721" fmla="*/ 370872 w 3428108"/>
              <a:gd name="connsiteY721" fmla="*/ 461819 h 1810328"/>
              <a:gd name="connsiteX722" fmla="*/ 601781 w 3428108"/>
              <a:gd name="connsiteY722" fmla="*/ 480291 h 1810328"/>
              <a:gd name="connsiteX723" fmla="*/ 666435 w 3428108"/>
              <a:gd name="connsiteY723" fmla="*/ 498764 h 1810328"/>
              <a:gd name="connsiteX724" fmla="*/ 786508 w 3428108"/>
              <a:gd name="connsiteY724" fmla="*/ 517237 h 1810328"/>
              <a:gd name="connsiteX725" fmla="*/ 841926 w 3428108"/>
              <a:gd name="connsiteY725" fmla="*/ 544946 h 1810328"/>
              <a:gd name="connsiteX726" fmla="*/ 1026653 w 3428108"/>
              <a:gd name="connsiteY726" fmla="*/ 563419 h 1810328"/>
              <a:gd name="connsiteX727" fmla="*/ 971235 w 3428108"/>
              <a:gd name="connsiteY727" fmla="*/ 591128 h 1810328"/>
              <a:gd name="connsiteX728" fmla="*/ 823453 w 3428108"/>
              <a:gd name="connsiteY728" fmla="*/ 701964 h 1810328"/>
              <a:gd name="connsiteX729" fmla="*/ 777272 w 3428108"/>
              <a:gd name="connsiteY729" fmla="*/ 757382 h 1810328"/>
              <a:gd name="connsiteX730" fmla="*/ 740326 w 3428108"/>
              <a:gd name="connsiteY730" fmla="*/ 766619 h 1810328"/>
              <a:gd name="connsiteX731" fmla="*/ 795744 w 3428108"/>
              <a:gd name="connsiteY731" fmla="*/ 711200 h 1810328"/>
              <a:gd name="connsiteX732" fmla="*/ 980472 w 3428108"/>
              <a:gd name="connsiteY732" fmla="*/ 554182 h 1810328"/>
              <a:gd name="connsiteX733" fmla="*/ 1026653 w 3428108"/>
              <a:gd name="connsiteY733" fmla="*/ 526473 h 1810328"/>
              <a:gd name="connsiteX734" fmla="*/ 1054363 w 3428108"/>
              <a:gd name="connsiteY734" fmla="*/ 498764 h 1810328"/>
              <a:gd name="connsiteX735" fmla="*/ 1008181 w 3428108"/>
              <a:gd name="connsiteY735" fmla="*/ 526473 h 1810328"/>
              <a:gd name="connsiteX736" fmla="*/ 952763 w 3428108"/>
              <a:gd name="connsiteY736" fmla="*/ 563419 h 1810328"/>
              <a:gd name="connsiteX737" fmla="*/ 915817 w 3428108"/>
              <a:gd name="connsiteY737" fmla="*/ 591128 h 1810328"/>
              <a:gd name="connsiteX738" fmla="*/ 888108 w 3428108"/>
              <a:gd name="connsiteY738" fmla="*/ 600364 h 1810328"/>
              <a:gd name="connsiteX739" fmla="*/ 426290 w 3428108"/>
              <a:gd name="connsiteY739" fmla="*/ 591128 h 1810328"/>
              <a:gd name="connsiteX740" fmla="*/ 398581 w 3428108"/>
              <a:gd name="connsiteY740" fmla="*/ 535710 h 1810328"/>
              <a:gd name="connsiteX741" fmla="*/ 389344 w 3428108"/>
              <a:gd name="connsiteY741" fmla="*/ 498764 h 1810328"/>
              <a:gd name="connsiteX742" fmla="*/ 370872 w 3428108"/>
              <a:gd name="connsiteY742" fmla="*/ 397164 h 1810328"/>
              <a:gd name="connsiteX743" fmla="*/ 343163 w 3428108"/>
              <a:gd name="connsiteY743" fmla="*/ 424873 h 1810328"/>
              <a:gd name="connsiteX744" fmla="*/ 306217 w 3428108"/>
              <a:gd name="connsiteY744" fmla="*/ 471055 h 1810328"/>
              <a:gd name="connsiteX745" fmla="*/ 278508 w 3428108"/>
              <a:gd name="connsiteY745" fmla="*/ 489528 h 1810328"/>
              <a:gd name="connsiteX746" fmla="*/ 204617 w 3428108"/>
              <a:gd name="connsiteY746" fmla="*/ 535710 h 1810328"/>
              <a:gd name="connsiteX747" fmla="*/ 176908 w 3428108"/>
              <a:gd name="connsiteY747" fmla="*/ 572655 h 1810328"/>
              <a:gd name="connsiteX748" fmla="*/ 149199 w 3428108"/>
              <a:gd name="connsiteY748" fmla="*/ 600364 h 1810328"/>
              <a:gd name="connsiteX749" fmla="*/ 167672 w 3428108"/>
              <a:gd name="connsiteY749" fmla="*/ 544946 h 1810328"/>
              <a:gd name="connsiteX750" fmla="*/ 250799 w 3428108"/>
              <a:gd name="connsiteY750" fmla="*/ 480291 h 1810328"/>
              <a:gd name="connsiteX751" fmla="*/ 223090 w 3428108"/>
              <a:gd name="connsiteY751" fmla="*/ 618837 h 1810328"/>
              <a:gd name="connsiteX752" fmla="*/ 158435 w 3428108"/>
              <a:gd name="connsiteY752" fmla="*/ 683491 h 1810328"/>
              <a:gd name="connsiteX753" fmla="*/ 269272 w 3428108"/>
              <a:gd name="connsiteY753" fmla="*/ 572655 h 1810328"/>
              <a:gd name="connsiteX754" fmla="*/ 315453 w 3428108"/>
              <a:gd name="connsiteY754" fmla="*/ 517237 h 1810328"/>
              <a:gd name="connsiteX755" fmla="*/ 241563 w 3428108"/>
              <a:gd name="connsiteY755" fmla="*/ 683491 h 1810328"/>
              <a:gd name="connsiteX756" fmla="*/ 139963 w 3428108"/>
              <a:gd name="connsiteY756" fmla="*/ 812800 h 1810328"/>
              <a:gd name="connsiteX757" fmla="*/ 112253 w 3428108"/>
              <a:gd name="connsiteY757" fmla="*/ 858982 h 1810328"/>
              <a:gd name="connsiteX758" fmla="*/ 287744 w 3428108"/>
              <a:gd name="connsiteY758" fmla="*/ 581891 h 1810328"/>
              <a:gd name="connsiteX759" fmla="*/ 343163 w 3428108"/>
              <a:gd name="connsiteY759" fmla="*/ 498764 h 1810328"/>
              <a:gd name="connsiteX760" fmla="*/ 389344 w 3428108"/>
              <a:gd name="connsiteY760" fmla="*/ 461819 h 1810328"/>
              <a:gd name="connsiteX761" fmla="*/ 444763 w 3428108"/>
              <a:gd name="connsiteY761" fmla="*/ 415637 h 1810328"/>
              <a:gd name="connsiteX762" fmla="*/ 343163 w 3428108"/>
              <a:gd name="connsiteY762" fmla="*/ 665019 h 1810328"/>
              <a:gd name="connsiteX763" fmla="*/ 278508 w 3428108"/>
              <a:gd name="connsiteY763" fmla="*/ 748146 h 1810328"/>
              <a:gd name="connsiteX764" fmla="*/ 250799 w 3428108"/>
              <a:gd name="connsiteY764" fmla="*/ 794328 h 1810328"/>
              <a:gd name="connsiteX765" fmla="*/ 398581 w 3428108"/>
              <a:gd name="connsiteY765" fmla="*/ 517237 h 1810328"/>
              <a:gd name="connsiteX766" fmla="*/ 250799 w 3428108"/>
              <a:gd name="connsiteY766" fmla="*/ 683491 h 1810328"/>
              <a:gd name="connsiteX767" fmla="*/ 167672 w 3428108"/>
              <a:gd name="connsiteY767" fmla="*/ 822037 h 1810328"/>
              <a:gd name="connsiteX768" fmla="*/ 93781 w 3428108"/>
              <a:gd name="connsiteY768" fmla="*/ 914400 h 1810328"/>
              <a:gd name="connsiteX769" fmla="*/ 66072 w 3428108"/>
              <a:gd name="connsiteY769" fmla="*/ 979055 h 1810328"/>
              <a:gd name="connsiteX770" fmla="*/ 29126 w 3428108"/>
              <a:gd name="connsiteY770" fmla="*/ 1006764 h 1810328"/>
              <a:gd name="connsiteX771" fmla="*/ 195381 w 3428108"/>
              <a:gd name="connsiteY771" fmla="*/ 794328 h 1810328"/>
              <a:gd name="connsiteX772" fmla="*/ 250799 w 3428108"/>
              <a:gd name="connsiteY772" fmla="*/ 729673 h 1810328"/>
              <a:gd name="connsiteX773" fmla="*/ 278508 w 3428108"/>
              <a:gd name="connsiteY773" fmla="*/ 711200 h 1810328"/>
              <a:gd name="connsiteX774" fmla="*/ 241563 w 3428108"/>
              <a:gd name="connsiteY774" fmla="*/ 822037 h 1810328"/>
              <a:gd name="connsiteX775" fmla="*/ 10653 w 3428108"/>
              <a:gd name="connsiteY775" fmla="*/ 1136073 h 1810328"/>
              <a:gd name="connsiteX776" fmla="*/ 84544 w 3428108"/>
              <a:gd name="connsiteY776" fmla="*/ 1108364 h 1810328"/>
              <a:gd name="connsiteX777" fmla="*/ 315453 w 3428108"/>
              <a:gd name="connsiteY777" fmla="*/ 803564 h 1810328"/>
              <a:gd name="connsiteX778" fmla="*/ 370872 w 3428108"/>
              <a:gd name="connsiteY778" fmla="*/ 729673 h 1810328"/>
              <a:gd name="connsiteX779" fmla="*/ 380108 w 3428108"/>
              <a:gd name="connsiteY779" fmla="*/ 766619 h 1810328"/>
              <a:gd name="connsiteX780" fmla="*/ 223090 w 3428108"/>
              <a:gd name="connsiteY780" fmla="*/ 1062182 h 1810328"/>
              <a:gd name="connsiteX781" fmla="*/ 130726 w 3428108"/>
              <a:gd name="connsiteY781" fmla="*/ 1182255 h 1810328"/>
              <a:gd name="connsiteX782" fmla="*/ 93781 w 3428108"/>
              <a:gd name="connsiteY782" fmla="*/ 1237673 h 1810328"/>
              <a:gd name="connsiteX783" fmla="*/ 75308 w 3428108"/>
              <a:gd name="connsiteY783" fmla="*/ 1283855 h 1810328"/>
              <a:gd name="connsiteX784" fmla="*/ 130726 w 3428108"/>
              <a:gd name="connsiteY784" fmla="*/ 1173019 h 1810328"/>
              <a:gd name="connsiteX785" fmla="*/ 269272 w 3428108"/>
              <a:gd name="connsiteY785" fmla="*/ 942110 h 1810328"/>
              <a:gd name="connsiteX786" fmla="*/ 333926 w 3428108"/>
              <a:gd name="connsiteY786" fmla="*/ 812800 h 1810328"/>
              <a:gd name="connsiteX787" fmla="*/ 389344 w 3428108"/>
              <a:gd name="connsiteY787" fmla="*/ 711200 h 1810328"/>
              <a:gd name="connsiteX788" fmla="*/ 398581 w 3428108"/>
              <a:gd name="connsiteY788" fmla="*/ 748146 h 1810328"/>
              <a:gd name="connsiteX789" fmla="*/ 204617 w 3428108"/>
              <a:gd name="connsiteY789" fmla="*/ 1052946 h 1810328"/>
              <a:gd name="connsiteX790" fmla="*/ 93781 w 3428108"/>
              <a:gd name="connsiteY790" fmla="*/ 1219200 h 1810328"/>
              <a:gd name="connsiteX791" fmla="*/ 10653 w 3428108"/>
              <a:gd name="connsiteY791" fmla="*/ 1320800 h 1810328"/>
              <a:gd name="connsiteX792" fmla="*/ 1417 w 3428108"/>
              <a:gd name="connsiteY792" fmla="*/ 1348510 h 1810328"/>
              <a:gd name="connsiteX793" fmla="*/ 121490 w 3428108"/>
              <a:gd name="connsiteY793" fmla="*/ 1136073 h 1810328"/>
              <a:gd name="connsiteX794" fmla="*/ 158435 w 3428108"/>
              <a:gd name="connsiteY794" fmla="*/ 1080655 h 1810328"/>
              <a:gd name="connsiteX795" fmla="*/ 204617 w 3428108"/>
              <a:gd name="connsiteY795" fmla="*/ 988291 h 1810328"/>
              <a:gd name="connsiteX796" fmla="*/ 306217 w 3428108"/>
              <a:gd name="connsiteY796" fmla="*/ 840510 h 1810328"/>
              <a:gd name="connsiteX797" fmla="*/ 352399 w 3428108"/>
              <a:gd name="connsiteY797" fmla="*/ 794328 h 1810328"/>
              <a:gd name="connsiteX798" fmla="*/ 324690 w 3428108"/>
              <a:gd name="connsiteY798" fmla="*/ 905164 h 1810328"/>
              <a:gd name="connsiteX799" fmla="*/ 56835 w 3428108"/>
              <a:gd name="connsiteY799" fmla="*/ 1376219 h 1810328"/>
              <a:gd name="connsiteX800" fmla="*/ 47599 w 3428108"/>
              <a:gd name="connsiteY800" fmla="*/ 1422400 h 1810328"/>
              <a:gd name="connsiteX801" fmla="*/ 29126 w 3428108"/>
              <a:gd name="connsiteY801" fmla="*/ 1459346 h 1810328"/>
              <a:gd name="connsiteX802" fmla="*/ 195381 w 3428108"/>
              <a:gd name="connsiteY802" fmla="*/ 1163782 h 1810328"/>
              <a:gd name="connsiteX803" fmla="*/ 269272 w 3428108"/>
              <a:gd name="connsiteY803" fmla="*/ 1043710 h 1810328"/>
              <a:gd name="connsiteX804" fmla="*/ 343163 w 3428108"/>
              <a:gd name="connsiteY804" fmla="*/ 905164 h 1810328"/>
              <a:gd name="connsiteX805" fmla="*/ 370872 w 3428108"/>
              <a:gd name="connsiteY805" fmla="*/ 840510 h 1810328"/>
              <a:gd name="connsiteX806" fmla="*/ 250799 w 3428108"/>
              <a:gd name="connsiteY806" fmla="*/ 1330037 h 1810328"/>
              <a:gd name="connsiteX807" fmla="*/ 195381 w 3428108"/>
              <a:gd name="connsiteY807" fmla="*/ 1487055 h 1810328"/>
              <a:gd name="connsiteX808" fmla="*/ 186144 w 3428108"/>
              <a:gd name="connsiteY808" fmla="*/ 1533237 h 1810328"/>
              <a:gd name="connsiteX809" fmla="*/ 213853 w 3428108"/>
              <a:gd name="connsiteY809" fmla="*/ 1431637 h 1810328"/>
              <a:gd name="connsiteX810" fmla="*/ 296981 w 3428108"/>
              <a:gd name="connsiteY810" fmla="*/ 1228437 h 1810328"/>
              <a:gd name="connsiteX811" fmla="*/ 444763 w 3428108"/>
              <a:gd name="connsiteY811" fmla="*/ 942110 h 1810328"/>
              <a:gd name="connsiteX812" fmla="*/ 352399 w 3428108"/>
              <a:gd name="connsiteY812" fmla="*/ 1191491 h 1810328"/>
              <a:gd name="connsiteX813" fmla="*/ 343163 w 3428108"/>
              <a:gd name="connsiteY813" fmla="*/ 1246910 h 1810328"/>
              <a:gd name="connsiteX814" fmla="*/ 278508 w 3428108"/>
              <a:gd name="connsiteY814" fmla="*/ 1348510 h 1810328"/>
              <a:gd name="connsiteX815" fmla="*/ 232326 w 3428108"/>
              <a:gd name="connsiteY815" fmla="*/ 1459346 h 1810328"/>
              <a:gd name="connsiteX816" fmla="*/ 186144 w 3428108"/>
              <a:gd name="connsiteY816" fmla="*/ 1542473 h 1810328"/>
              <a:gd name="connsiteX817" fmla="*/ 232326 w 3428108"/>
              <a:gd name="connsiteY817" fmla="*/ 1256146 h 1810328"/>
              <a:gd name="connsiteX818" fmla="*/ 269272 w 3428108"/>
              <a:gd name="connsiteY818" fmla="*/ 1117600 h 1810328"/>
              <a:gd name="connsiteX819" fmla="*/ 260035 w 3428108"/>
              <a:gd name="connsiteY819" fmla="*/ 1145310 h 1810328"/>
              <a:gd name="connsiteX820" fmla="*/ 186144 w 3428108"/>
              <a:gd name="connsiteY820" fmla="*/ 1311564 h 1810328"/>
              <a:gd name="connsiteX821" fmla="*/ 121490 w 3428108"/>
              <a:gd name="connsiteY821" fmla="*/ 1487055 h 1810328"/>
              <a:gd name="connsiteX822" fmla="*/ 103017 w 3428108"/>
              <a:gd name="connsiteY822" fmla="*/ 1579419 h 1810328"/>
              <a:gd name="connsiteX823" fmla="*/ 75308 w 3428108"/>
              <a:gd name="connsiteY823" fmla="*/ 1625600 h 1810328"/>
              <a:gd name="connsiteX824" fmla="*/ 66072 w 3428108"/>
              <a:gd name="connsiteY824" fmla="*/ 1736437 h 1810328"/>
              <a:gd name="connsiteX825" fmla="*/ 56835 w 3428108"/>
              <a:gd name="connsiteY825" fmla="*/ 1764146 h 1810328"/>
              <a:gd name="connsiteX826" fmla="*/ 29126 w 3428108"/>
              <a:gd name="connsiteY826" fmla="*/ 1551710 h 1810328"/>
              <a:gd name="connsiteX827" fmla="*/ 10653 w 3428108"/>
              <a:gd name="connsiteY827" fmla="*/ 1662546 h 1810328"/>
              <a:gd name="connsiteX828" fmla="*/ 75308 w 3428108"/>
              <a:gd name="connsiteY828" fmla="*/ 1597891 h 1810328"/>
              <a:gd name="connsiteX829" fmla="*/ 186144 w 3428108"/>
              <a:gd name="connsiteY829" fmla="*/ 1330037 h 1810328"/>
              <a:gd name="connsiteX830" fmla="*/ 241563 w 3428108"/>
              <a:gd name="connsiteY830" fmla="*/ 1191491 h 1810328"/>
              <a:gd name="connsiteX831" fmla="*/ 260035 w 3428108"/>
              <a:gd name="connsiteY831" fmla="*/ 1246910 h 1810328"/>
              <a:gd name="connsiteX832" fmla="*/ 232326 w 3428108"/>
              <a:gd name="connsiteY832" fmla="*/ 1570182 h 1810328"/>
              <a:gd name="connsiteX833" fmla="*/ 204617 w 3428108"/>
              <a:gd name="connsiteY833" fmla="*/ 1422400 h 1810328"/>
              <a:gd name="connsiteX834" fmla="*/ 167672 w 3428108"/>
              <a:gd name="connsiteY834" fmla="*/ 1634837 h 1810328"/>
              <a:gd name="connsiteX835" fmla="*/ 186144 w 3428108"/>
              <a:gd name="connsiteY835" fmla="*/ 1413164 h 1810328"/>
              <a:gd name="connsiteX836" fmla="*/ 241563 w 3428108"/>
              <a:gd name="connsiteY836" fmla="*/ 1163782 h 1810328"/>
              <a:gd name="connsiteX837" fmla="*/ 250799 w 3428108"/>
              <a:gd name="connsiteY837" fmla="*/ 1293091 h 1810328"/>
              <a:gd name="connsiteX838" fmla="*/ 260035 w 3428108"/>
              <a:gd name="connsiteY838" fmla="*/ 1745673 h 1810328"/>
              <a:gd name="connsiteX839" fmla="*/ 296981 w 3428108"/>
              <a:gd name="connsiteY839" fmla="*/ 1616364 h 1810328"/>
              <a:gd name="connsiteX840" fmla="*/ 417053 w 3428108"/>
              <a:gd name="connsiteY840" fmla="*/ 1191491 h 1810328"/>
              <a:gd name="connsiteX841" fmla="*/ 426290 w 3428108"/>
              <a:gd name="connsiteY841" fmla="*/ 1117600 h 1810328"/>
              <a:gd name="connsiteX842" fmla="*/ 444763 w 3428108"/>
              <a:gd name="connsiteY842" fmla="*/ 1080655 h 1810328"/>
              <a:gd name="connsiteX843" fmla="*/ 463235 w 3428108"/>
              <a:gd name="connsiteY843" fmla="*/ 1653310 h 1810328"/>
              <a:gd name="connsiteX844" fmla="*/ 481708 w 3428108"/>
              <a:gd name="connsiteY844" fmla="*/ 1468582 h 1810328"/>
              <a:gd name="connsiteX845" fmla="*/ 592544 w 3428108"/>
              <a:gd name="connsiteY845" fmla="*/ 1126837 h 1810328"/>
              <a:gd name="connsiteX846" fmla="*/ 583308 w 3428108"/>
              <a:gd name="connsiteY846" fmla="*/ 1256146 h 1810328"/>
              <a:gd name="connsiteX847" fmla="*/ 481708 w 3428108"/>
              <a:gd name="connsiteY847" fmla="*/ 1533237 h 1810328"/>
              <a:gd name="connsiteX848" fmla="*/ 453999 w 3428108"/>
              <a:gd name="connsiteY848" fmla="*/ 1625600 h 1810328"/>
              <a:gd name="connsiteX849" fmla="*/ 463235 w 3428108"/>
              <a:gd name="connsiteY849" fmla="*/ 1450110 h 1810328"/>
              <a:gd name="connsiteX850" fmla="*/ 481708 w 3428108"/>
              <a:gd name="connsiteY850" fmla="*/ 1385455 h 1810328"/>
              <a:gd name="connsiteX851" fmla="*/ 435526 w 3428108"/>
              <a:gd name="connsiteY851" fmla="*/ 1570182 h 1810328"/>
              <a:gd name="connsiteX852" fmla="*/ 490944 w 3428108"/>
              <a:gd name="connsiteY852" fmla="*/ 1468582 h 1810328"/>
              <a:gd name="connsiteX853" fmla="*/ 564835 w 3428108"/>
              <a:gd name="connsiteY853" fmla="*/ 1154546 h 1810328"/>
              <a:gd name="connsiteX854" fmla="*/ 555599 w 3428108"/>
              <a:gd name="connsiteY854" fmla="*/ 1274619 h 1810328"/>
              <a:gd name="connsiteX855" fmla="*/ 453999 w 3428108"/>
              <a:gd name="connsiteY855" fmla="*/ 1551710 h 1810328"/>
              <a:gd name="connsiteX856" fmla="*/ 407817 w 3428108"/>
              <a:gd name="connsiteY856" fmla="*/ 1348510 h 1810328"/>
              <a:gd name="connsiteX857" fmla="*/ 306217 w 3428108"/>
              <a:gd name="connsiteY857" fmla="*/ 1625600 h 1810328"/>
              <a:gd name="connsiteX858" fmla="*/ 241563 w 3428108"/>
              <a:gd name="connsiteY858" fmla="*/ 1773382 h 1810328"/>
              <a:gd name="connsiteX859" fmla="*/ 232326 w 3428108"/>
              <a:gd name="connsiteY859" fmla="*/ 1801091 h 1810328"/>
              <a:gd name="connsiteX860" fmla="*/ 306217 w 3428108"/>
              <a:gd name="connsiteY860" fmla="*/ 1607128 h 1810328"/>
              <a:gd name="connsiteX861" fmla="*/ 407817 w 3428108"/>
              <a:gd name="connsiteY861" fmla="*/ 1293091 h 1810328"/>
              <a:gd name="connsiteX862" fmla="*/ 518653 w 3428108"/>
              <a:gd name="connsiteY862" fmla="*/ 988291 h 1810328"/>
              <a:gd name="connsiteX863" fmla="*/ 472472 w 3428108"/>
              <a:gd name="connsiteY863" fmla="*/ 1560946 h 1810328"/>
              <a:gd name="connsiteX864" fmla="*/ 435526 w 3428108"/>
              <a:gd name="connsiteY864" fmla="*/ 1625600 h 1810328"/>
              <a:gd name="connsiteX865" fmla="*/ 453999 w 3428108"/>
              <a:gd name="connsiteY865" fmla="*/ 1487055 h 1810328"/>
              <a:gd name="connsiteX866" fmla="*/ 509417 w 3428108"/>
              <a:gd name="connsiteY866" fmla="*/ 1209964 h 1810328"/>
              <a:gd name="connsiteX867" fmla="*/ 444763 w 3428108"/>
              <a:gd name="connsiteY867" fmla="*/ 1450110 h 1810328"/>
              <a:gd name="connsiteX868" fmla="*/ 389344 w 3428108"/>
              <a:gd name="connsiteY868" fmla="*/ 1634837 h 1810328"/>
              <a:gd name="connsiteX869" fmla="*/ 444763 w 3428108"/>
              <a:gd name="connsiteY869" fmla="*/ 1330037 h 1810328"/>
              <a:gd name="connsiteX870" fmla="*/ 500181 w 3428108"/>
              <a:gd name="connsiteY870" fmla="*/ 1191491 h 1810328"/>
              <a:gd name="connsiteX871" fmla="*/ 518653 w 3428108"/>
              <a:gd name="connsiteY871" fmla="*/ 1089891 h 1810328"/>
              <a:gd name="connsiteX872" fmla="*/ 527890 w 3428108"/>
              <a:gd name="connsiteY872" fmla="*/ 1126837 h 1810328"/>
              <a:gd name="connsiteX873" fmla="*/ 463235 w 3428108"/>
              <a:gd name="connsiteY873" fmla="*/ 1487055 h 1810328"/>
              <a:gd name="connsiteX874" fmla="*/ 444763 w 3428108"/>
              <a:gd name="connsiteY874" fmla="*/ 748146 h 1810328"/>
              <a:gd name="connsiteX875" fmla="*/ 426290 w 3428108"/>
              <a:gd name="connsiteY875" fmla="*/ 969819 h 1810328"/>
              <a:gd name="connsiteX876" fmla="*/ 407817 w 3428108"/>
              <a:gd name="connsiteY876" fmla="*/ 1025237 h 1810328"/>
              <a:gd name="connsiteX877" fmla="*/ 380108 w 3428108"/>
              <a:gd name="connsiteY877" fmla="*/ 1117600 h 1810328"/>
              <a:gd name="connsiteX878" fmla="*/ 407817 w 3428108"/>
              <a:gd name="connsiteY878" fmla="*/ 886691 h 1810328"/>
              <a:gd name="connsiteX879" fmla="*/ 500181 w 3428108"/>
              <a:gd name="connsiteY879" fmla="*/ 600364 h 1810328"/>
              <a:gd name="connsiteX880" fmla="*/ 527890 w 3428108"/>
              <a:gd name="connsiteY880" fmla="*/ 748146 h 1810328"/>
              <a:gd name="connsiteX881" fmla="*/ 546363 w 3428108"/>
              <a:gd name="connsiteY881" fmla="*/ 895928 h 1810328"/>
              <a:gd name="connsiteX882" fmla="*/ 574072 w 3428108"/>
              <a:gd name="connsiteY882" fmla="*/ 748146 h 1810328"/>
              <a:gd name="connsiteX883" fmla="*/ 583308 w 3428108"/>
              <a:gd name="connsiteY883" fmla="*/ 775855 h 1810328"/>
              <a:gd name="connsiteX884" fmla="*/ 574072 w 3428108"/>
              <a:gd name="connsiteY884" fmla="*/ 914400 h 1810328"/>
              <a:gd name="connsiteX885" fmla="*/ 555599 w 3428108"/>
              <a:gd name="connsiteY885" fmla="*/ 1089891 h 1810328"/>
              <a:gd name="connsiteX886" fmla="*/ 518653 w 3428108"/>
              <a:gd name="connsiteY886" fmla="*/ 1283855 h 1810328"/>
              <a:gd name="connsiteX887" fmla="*/ 564835 w 3428108"/>
              <a:gd name="connsiteY887" fmla="*/ 905164 h 1810328"/>
              <a:gd name="connsiteX888" fmla="*/ 620253 w 3428108"/>
              <a:gd name="connsiteY888" fmla="*/ 655782 h 1810328"/>
              <a:gd name="connsiteX889" fmla="*/ 638726 w 3428108"/>
              <a:gd name="connsiteY889" fmla="*/ 738910 h 1810328"/>
              <a:gd name="connsiteX890" fmla="*/ 657199 w 3428108"/>
              <a:gd name="connsiteY890" fmla="*/ 701964 h 1810328"/>
              <a:gd name="connsiteX891" fmla="*/ 647963 w 3428108"/>
              <a:gd name="connsiteY891" fmla="*/ 1191491 h 1810328"/>
              <a:gd name="connsiteX892" fmla="*/ 611017 w 3428108"/>
              <a:gd name="connsiteY892" fmla="*/ 1302328 h 1810328"/>
              <a:gd name="connsiteX893" fmla="*/ 601781 w 3428108"/>
              <a:gd name="connsiteY893" fmla="*/ 1385455 h 1810328"/>
              <a:gd name="connsiteX894" fmla="*/ 740326 w 3428108"/>
              <a:gd name="connsiteY894" fmla="*/ 886691 h 1810328"/>
              <a:gd name="connsiteX895" fmla="*/ 758799 w 3428108"/>
              <a:gd name="connsiteY895" fmla="*/ 831273 h 1810328"/>
              <a:gd name="connsiteX896" fmla="*/ 768035 w 3428108"/>
              <a:gd name="connsiteY896" fmla="*/ 785091 h 1810328"/>
              <a:gd name="connsiteX897" fmla="*/ 795744 w 3428108"/>
              <a:gd name="connsiteY897" fmla="*/ 720437 h 1810328"/>
              <a:gd name="connsiteX898" fmla="*/ 804981 w 3428108"/>
              <a:gd name="connsiteY898" fmla="*/ 849746 h 1810328"/>
              <a:gd name="connsiteX899" fmla="*/ 758799 w 3428108"/>
              <a:gd name="connsiteY899" fmla="*/ 1209964 h 1810328"/>
              <a:gd name="connsiteX900" fmla="*/ 795744 w 3428108"/>
              <a:gd name="connsiteY900" fmla="*/ 895928 h 1810328"/>
              <a:gd name="connsiteX901" fmla="*/ 860399 w 3428108"/>
              <a:gd name="connsiteY901" fmla="*/ 572655 h 1810328"/>
              <a:gd name="connsiteX902" fmla="*/ 823453 w 3428108"/>
              <a:gd name="connsiteY902" fmla="*/ 665019 h 1810328"/>
              <a:gd name="connsiteX903" fmla="*/ 740326 w 3428108"/>
              <a:gd name="connsiteY903" fmla="*/ 748146 h 1810328"/>
              <a:gd name="connsiteX904" fmla="*/ 1054363 w 3428108"/>
              <a:gd name="connsiteY904" fmla="*/ 609600 h 1810328"/>
              <a:gd name="connsiteX905" fmla="*/ 1008181 w 3428108"/>
              <a:gd name="connsiteY905" fmla="*/ 591128 h 1810328"/>
              <a:gd name="connsiteX906" fmla="*/ 546363 w 3428108"/>
              <a:gd name="connsiteY906" fmla="*/ 609600 h 1810328"/>
              <a:gd name="connsiteX907" fmla="*/ 620253 w 3428108"/>
              <a:gd name="connsiteY907" fmla="*/ 535710 h 1810328"/>
              <a:gd name="connsiteX908" fmla="*/ 684908 w 3428108"/>
              <a:gd name="connsiteY908" fmla="*/ 508000 h 1810328"/>
              <a:gd name="connsiteX909" fmla="*/ 380108 w 3428108"/>
              <a:gd name="connsiteY909" fmla="*/ 581891 h 1810328"/>
              <a:gd name="connsiteX910" fmla="*/ 213853 w 3428108"/>
              <a:gd name="connsiteY910" fmla="*/ 637310 h 1810328"/>
              <a:gd name="connsiteX911" fmla="*/ 380108 w 3428108"/>
              <a:gd name="connsiteY911" fmla="*/ 591128 h 1810328"/>
              <a:gd name="connsiteX912" fmla="*/ 463235 w 3428108"/>
              <a:gd name="connsiteY912" fmla="*/ 554182 h 1810328"/>
              <a:gd name="connsiteX913" fmla="*/ 537126 w 3428108"/>
              <a:gd name="connsiteY913" fmla="*/ 526473 h 1810328"/>
              <a:gd name="connsiteX914" fmla="*/ 453999 w 3428108"/>
              <a:gd name="connsiteY914" fmla="*/ 572655 h 1810328"/>
              <a:gd name="connsiteX915" fmla="*/ 417053 w 3428108"/>
              <a:gd name="connsiteY915" fmla="*/ 609600 h 1810328"/>
              <a:gd name="connsiteX916" fmla="*/ 629490 w 3428108"/>
              <a:gd name="connsiteY916" fmla="*/ 618837 h 1810328"/>
              <a:gd name="connsiteX917" fmla="*/ 712617 w 3428108"/>
              <a:gd name="connsiteY917" fmla="*/ 591128 h 1810328"/>
              <a:gd name="connsiteX918" fmla="*/ 417053 w 3428108"/>
              <a:gd name="connsiteY918" fmla="*/ 720437 h 1810328"/>
              <a:gd name="connsiteX919" fmla="*/ 555599 w 3428108"/>
              <a:gd name="connsiteY919" fmla="*/ 674255 h 1810328"/>
              <a:gd name="connsiteX920" fmla="*/ 703381 w 3428108"/>
              <a:gd name="connsiteY920" fmla="*/ 628073 h 1810328"/>
              <a:gd name="connsiteX921" fmla="*/ 731090 w 3428108"/>
              <a:gd name="connsiteY921" fmla="*/ 646546 h 1810328"/>
              <a:gd name="connsiteX922" fmla="*/ 361635 w 3428108"/>
              <a:gd name="connsiteY922" fmla="*/ 886691 h 1810328"/>
              <a:gd name="connsiteX923" fmla="*/ 444763 w 3428108"/>
              <a:gd name="connsiteY923" fmla="*/ 840510 h 1810328"/>
              <a:gd name="connsiteX924" fmla="*/ 712617 w 3428108"/>
              <a:gd name="connsiteY924" fmla="*/ 637310 h 1810328"/>
              <a:gd name="connsiteX925" fmla="*/ 897344 w 3428108"/>
              <a:gd name="connsiteY925" fmla="*/ 526473 h 1810328"/>
              <a:gd name="connsiteX926" fmla="*/ 915817 w 3428108"/>
              <a:gd name="connsiteY926" fmla="*/ 581891 h 1810328"/>
              <a:gd name="connsiteX927" fmla="*/ 841926 w 3428108"/>
              <a:gd name="connsiteY927" fmla="*/ 655782 h 1810328"/>
              <a:gd name="connsiteX928" fmla="*/ 647963 w 3428108"/>
              <a:gd name="connsiteY928" fmla="*/ 877455 h 1810328"/>
              <a:gd name="connsiteX929" fmla="*/ 583308 w 3428108"/>
              <a:gd name="connsiteY929" fmla="*/ 905164 h 1810328"/>
              <a:gd name="connsiteX930" fmla="*/ 832690 w 3428108"/>
              <a:gd name="connsiteY930" fmla="*/ 738910 h 1810328"/>
              <a:gd name="connsiteX931" fmla="*/ 1220617 w 3428108"/>
              <a:gd name="connsiteY931" fmla="*/ 572655 h 1810328"/>
              <a:gd name="connsiteX932" fmla="*/ 1109781 w 3428108"/>
              <a:gd name="connsiteY932" fmla="*/ 729673 h 1810328"/>
              <a:gd name="connsiteX933" fmla="*/ 740326 w 3428108"/>
              <a:gd name="connsiteY933" fmla="*/ 1034473 h 1810328"/>
              <a:gd name="connsiteX934" fmla="*/ 943526 w 3428108"/>
              <a:gd name="connsiteY934" fmla="*/ 729673 h 1810328"/>
              <a:gd name="connsiteX935" fmla="*/ 1008181 w 3428108"/>
              <a:gd name="connsiteY935" fmla="*/ 637310 h 1810328"/>
              <a:gd name="connsiteX936" fmla="*/ 915817 w 3428108"/>
              <a:gd name="connsiteY936" fmla="*/ 655782 h 1810328"/>
              <a:gd name="connsiteX937" fmla="*/ 380108 w 3428108"/>
              <a:gd name="connsiteY937" fmla="*/ 960582 h 1810328"/>
              <a:gd name="connsiteX938" fmla="*/ 647963 w 3428108"/>
              <a:gd name="connsiteY938" fmla="*/ 748146 h 1810328"/>
              <a:gd name="connsiteX939" fmla="*/ 860399 w 3428108"/>
              <a:gd name="connsiteY939" fmla="*/ 618837 h 1810328"/>
              <a:gd name="connsiteX940" fmla="*/ 694144 w 3428108"/>
              <a:gd name="connsiteY940" fmla="*/ 914400 h 1810328"/>
              <a:gd name="connsiteX941" fmla="*/ 509417 w 3428108"/>
              <a:gd name="connsiteY941" fmla="*/ 1080655 h 1810328"/>
              <a:gd name="connsiteX942" fmla="*/ 527890 w 3428108"/>
              <a:gd name="connsiteY942" fmla="*/ 1052946 h 1810328"/>
              <a:gd name="connsiteX943" fmla="*/ 749563 w 3428108"/>
              <a:gd name="connsiteY943" fmla="*/ 895928 h 1810328"/>
              <a:gd name="connsiteX944" fmla="*/ 860399 w 3428108"/>
              <a:gd name="connsiteY944" fmla="*/ 831273 h 1810328"/>
              <a:gd name="connsiteX945" fmla="*/ 611017 w 3428108"/>
              <a:gd name="connsiteY945" fmla="*/ 1191491 h 1810328"/>
              <a:gd name="connsiteX946" fmla="*/ 518653 w 3428108"/>
              <a:gd name="connsiteY946" fmla="*/ 1311564 h 1810328"/>
              <a:gd name="connsiteX947" fmla="*/ 453999 w 3428108"/>
              <a:gd name="connsiteY947" fmla="*/ 1366982 h 1810328"/>
              <a:gd name="connsiteX948" fmla="*/ 518653 w 3428108"/>
              <a:gd name="connsiteY948" fmla="*/ 1330037 h 1810328"/>
              <a:gd name="connsiteX949" fmla="*/ 758799 w 3428108"/>
              <a:gd name="connsiteY949" fmla="*/ 1256146 h 1810328"/>
              <a:gd name="connsiteX950" fmla="*/ 841926 w 3428108"/>
              <a:gd name="connsiteY950" fmla="*/ 1219200 h 1810328"/>
              <a:gd name="connsiteX951" fmla="*/ 601781 w 3428108"/>
              <a:gd name="connsiteY951" fmla="*/ 1459346 h 1810328"/>
              <a:gd name="connsiteX952" fmla="*/ 574072 w 3428108"/>
              <a:gd name="connsiteY952" fmla="*/ 1468582 h 1810328"/>
              <a:gd name="connsiteX953" fmla="*/ 657199 w 3428108"/>
              <a:gd name="connsiteY953" fmla="*/ 1302328 h 1810328"/>
              <a:gd name="connsiteX954" fmla="*/ 832690 w 3428108"/>
              <a:gd name="connsiteY954" fmla="*/ 1089891 h 1810328"/>
              <a:gd name="connsiteX955" fmla="*/ 712617 w 3428108"/>
              <a:gd name="connsiteY955" fmla="*/ 1246910 h 1810328"/>
              <a:gd name="connsiteX956" fmla="*/ 703381 w 3428108"/>
              <a:gd name="connsiteY956" fmla="*/ 1256146 h 1810328"/>
              <a:gd name="connsiteX957" fmla="*/ 768035 w 3428108"/>
              <a:gd name="connsiteY957" fmla="*/ 1145310 h 1810328"/>
              <a:gd name="connsiteX958" fmla="*/ 647963 w 3428108"/>
              <a:gd name="connsiteY958" fmla="*/ 1311564 h 1810328"/>
              <a:gd name="connsiteX959" fmla="*/ 398581 w 3428108"/>
              <a:gd name="connsiteY959" fmla="*/ 1514764 h 1810328"/>
              <a:gd name="connsiteX960" fmla="*/ 509417 w 3428108"/>
              <a:gd name="connsiteY960" fmla="*/ 1311564 h 1810328"/>
              <a:gd name="connsiteX961" fmla="*/ 638726 w 3428108"/>
              <a:gd name="connsiteY961" fmla="*/ 1173019 h 1810328"/>
              <a:gd name="connsiteX962" fmla="*/ 407817 w 3428108"/>
              <a:gd name="connsiteY962" fmla="*/ 1450110 h 1810328"/>
              <a:gd name="connsiteX963" fmla="*/ 361635 w 3428108"/>
              <a:gd name="connsiteY963" fmla="*/ 1496291 h 1810328"/>
              <a:gd name="connsiteX964" fmla="*/ 583308 w 3428108"/>
              <a:gd name="connsiteY964" fmla="*/ 1265382 h 1810328"/>
              <a:gd name="connsiteX965" fmla="*/ 1137490 w 3428108"/>
              <a:gd name="connsiteY965" fmla="*/ 785091 h 1810328"/>
              <a:gd name="connsiteX966" fmla="*/ 961999 w 3428108"/>
              <a:gd name="connsiteY966" fmla="*/ 1089891 h 1810328"/>
              <a:gd name="connsiteX967" fmla="*/ 786508 w 3428108"/>
              <a:gd name="connsiteY967" fmla="*/ 1339273 h 1810328"/>
              <a:gd name="connsiteX968" fmla="*/ 712617 w 3428108"/>
              <a:gd name="connsiteY968" fmla="*/ 1413164 h 1810328"/>
              <a:gd name="connsiteX969" fmla="*/ 1063599 w 3428108"/>
              <a:gd name="connsiteY969" fmla="*/ 932873 h 1810328"/>
              <a:gd name="connsiteX970" fmla="*/ 1183672 w 3428108"/>
              <a:gd name="connsiteY970" fmla="*/ 831273 h 1810328"/>
              <a:gd name="connsiteX971" fmla="*/ 1155963 w 3428108"/>
              <a:gd name="connsiteY971" fmla="*/ 849746 h 1810328"/>
              <a:gd name="connsiteX972" fmla="*/ 1035890 w 3428108"/>
              <a:gd name="connsiteY972" fmla="*/ 942110 h 1810328"/>
              <a:gd name="connsiteX973" fmla="*/ 1211381 w 3428108"/>
              <a:gd name="connsiteY973" fmla="*/ 822037 h 1810328"/>
              <a:gd name="connsiteX974" fmla="*/ 1571599 w 3428108"/>
              <a:gd name="connsiteY974" fmla="*/ 572655 h 1810328"/>
              <a:gd name="connsiteX975" fmla="*/ 1460763 w 3428108"/>
              <a:gd name="connsiteY975" fmla="*/ 822037 h 1810328"/>
              <a:gd name="connsiteX976" fmla="*/ 1368399 w 3428108"/>
              <a:gd name="connsiteY976" fmla="*/ 951346 h 1810328"/>
              <a:gd name="connsiteX977" fmla="*/ 1571599 w 3428108"/>
              <a:gd name="connsiteY977" fmla="*/ 748146 h 1810328"/>
              <a:gd name="connsiteX978" fmla="*/ 1700908 w 3428108"/>
              <a:gd name="connsiteY978" fmla="*/ 665019 h 1810328"/>
              <a:gd name="connsiteX979" fmla="*/ 1580835 w 3428108"/>
              <a:gd name="connsiteY979" fmla="*/ 674255 h 1810328"/>
              <a:gd name="connsiteX980" fmla="*/ 1469999 w 3428108"/>
              <a:gd name="connsiteY980" fmla="*/ 711200 h 1810328"/>
              <a:gd name="connsiteX981" fmla="*/ 1359163 w 3428108"/>
              <a:gd name="connsiteY981" fmla="*/ 738910 h 1810328"/>
              <a:gd name="connsiteX982" fmla="*/ 1276035 w 3428108"/>
              <a:gd name="connsiteY982" fmla="*/ 766619 h 1810328"/>
              <a:gd name="connsiteX983" fmla="*/ 1239090 w 3428108"/>
              <a:gd name="connsiteY983" fmla="*/ 775855 h 1810328"/>
              <a:gd name="connsiteX984" fmla="*/ 1165199 w 3428108"/>
              <a:gd name="connsiteY984" fmla="*/ 803564 h 1810328"/>
              <a:gd name="connsiteX985" fmla="*/ 1100544 w 3428108"/>
              <a:gd name="connsiteY985" fmla="*/ 822037 h 1810328"/>
              <a:gd name="connsiteX986" fmla="*/ 1063599 w 3428108"/>
              <a:gd name="connsiteY986" fmla="*/ 840510 h 1810328"/>
              <a:gd name="connsiteX987" fmla="*/ 961999 w 3428108"/>
              <a:gd name="connsiteY987" fmla="*/ 868219 h 1810328"/>
              <a:gd name="connsiteX988" fmla="*/ 888108 w 3428108"/>
              <a:gd name="connsiteY988" fmla="*/ 905164 h 1810328"/>
              <a:gd name="connsiteX989" fmla="*/ 795744 w 3428108"/>
              <a:gd name="connsiteY989" fmla="*/ 951346 h 1810328"/>
              <a:gd name="connsiteX990" fmla="*/ 758799 w 3428108"/>
              <a:gd name="connsiteY990" fmla="*/ 979055 h 1810328"/>
              <a:gd name="connsiteX991" fmla="*/ 712617 w 3428108"/>
              <a:gd name="connsiteY991" fmla="*/ 988291 h 1810328"/>
              <a:gd name="connsiteX992" fmla="*/ 546363 w 3428108"/>
              <a:gd name="connsiteY992" fmla="*/ 1080655 h 1810328"/>
              <a:gd name="connsiteX993" fmla="*/ 518653 w 3428108"/>
              <a:gd name="connsiteY993" fmla="*/ 1099128 h 1810328"/>
              <a:gd name="connsiteX994" fmla="*/ 490944 w 3428108"/>
              <a:gd name="connsiteY994" fmla="*/ 1126837 h 1810328"/>
              <a:gd name="connsiteX995" fmla="*/ 407817 w 3428108"/>
              <a:gd name="connsiteY995" fmla="*/ 1173019 h 1810328"/>
              <a:gd name="connsiteX996" fmla="*/ 333926 w 3428108"/>
              <a:gd name="connsiteY996" fmla="*/ 1246910 h 1810328"/>
              <a:gd name="connsiteX997" fmla="*/ 306217 w 3428108"/>
              <a:gd name="connsiteY997" fmla="*/ 1302328 h 1810328"/>
              <a:gd name="connsiteX998" fmla="*/ 296981 w 3428108"/>
              <a:gd name="connsiteY998" fmla="*/ 1339273 h 1810328"/>
              <a:gd name="connsiteX999" fmla="*/ 269272 w 3428108"/>
              <a:gd name="connsiteY999" fmla="*/ 1385455 h 1810328"/>
              <a:gd name="connsiteX1000" fmla="*/ 241563 w 3428108"/>
              <a:gd name="connsiteY1000" fmla="*/ 1468582 h 1810328"/>
              <a:gd name="connsiteX1001" fmla="*/ 223090 w 3428108"/>
              <a:gd name="connsiteY1001" fmla="*/ 1542473 h 1810328"/>
              <a:gd name="connsiteX1002" fmla="*/ 232326 w 3428108"/>
              <a:gd name="connsiteY1002" fmla="*/ 1625600 h 1810328"/>
              <a:gd name="connsiteX1003" fmla="*/ 241563 w 3428108"/>
              <a:gd name="connsiteY1003" fmla="*/ 1662546 h 1810328"/>
              <a:gd name="connsiteX1004" fmla="*/ 269272 w 3428108"/>
              <a:gd name="connsiteY1004" fmla="*/ 1690255 h 1810328"/>
              <a:gd name="connsiteX1005" fmla="*/ 361635 w 3428108"/>
              <a:gd name="connsiteY1005" fmla="*/ 1487055 h 1810328"/>
              <a:gd name="connsiteX1006" fmla="*/ 398581 w 3428108"/>
              <a:gd name="connsiteY1006" fmla="*/ 1376219 h 1810328"/>
              <a:gd name="connsiteX1007" fmla="*/ 352399 w 3428108"/>
              <a:gd name="connsiteY1007" fmla="*/ 1644073 h 1810328"/>
              <a:gd name="connsiteX1008" fmla="*/ 324690 w 3428108"/>
              <a:gd name="connsiteY1008" fmla="*/ 1468582 h 1810328"/>
              <a:gd name="connsiteX1009" fmla="*/ 333926 w 3428108"/>
              <a:gd name="connsiteY1009" fmla="*/ 1071419 h 1810328"/>
              <a:gd name="connsiteX1010" fmla="*/ 352399 w 3428108"/>
              <a:gd name="connsiteY1010" fmla="*/ 923637 h 1810328"/>
              <a:gd name="connsiteX1011" fmla="*/ 370872 w 3428108"/>
              <a:gd name="connsiteY1011" fmla="*/ 812800 h 1810328"/>
              <a:gd name="connsiteX1012" fmla="*/ 324690 w 3428108"/>
              <a:gd name="connsiteY1012" fmla="*/ 886691 h 1810328"/>
              <a:gd name="connsiteX1013" fmla="*/ 260035 w 3428108"/>
              <a:gd name="connsiteY1013" fmla="*/ 1099128 h 1810328"/>
              <a:gd name="connsiteX1014" fmla="*/ 223090 w 3428108"/>
              <a:gd name="connsiteY1014" fmla="*/ 1145310 h 1810328"/>
              <a:gd name="connsiteX1015" fmla="*/ 176908 w 3428108"/>
              <a:gd name="connsiteY1015" fmla="*/ 1274619 h 1810328"/>
              <a:gd name="connsiteX1016" fmla="*/ 232326 w 3428108"/>
              <a:gd name="connsiteY1016" fmla="*/ 748146 h 1810328"/>
              <a:gd name="connsiteX1017" fmla="*/ 260035 w 3428108"/>
              <a:gd name="connsiteY1017" fmla="*/ 618837 h 1810328"/>
              <a:gd name="connsiteX1018" fmla="*/ 167672 w 3428108"/>
              <a:gd name="connsiteY1018" fmla="*/ 1099128 h 1810328"/>
              <a:gd name="connsiteX1019" fmla="*/ 176908 w 3428108"/>
              <a:gd name="connsiteY1019" fmla="*/ 628073 h 1810328"/>
              <a:gd name="connsiteX1020" fmla="*/ 158435 w 3428108"/>
              <a:gd name="connsiteY1020" fmla="*/ 849746 h 1810328"/>
              <a:gd name="connsiteX1021" fmla="*/ 139963 w 3428108"/>
              <a:gd name="connsiteY1021" fmla="*/ 979055 h 1810328"/>
              <a:gd name="connsiteX1022" fmla="*/ 75308 w 3428108"/>
              <a:gd name="connsiteY1022" fmla="*/ 1173019 h 1810328"/>
              <a:gd name="connsiteX1023" fmla="*/ 66072 w 3428108"/>
              <a:gd name="connsiteY1023" fmla="*/ 1200728 h 1810328"/>
              <a:gd name="connsiteX1024" fmla="*/ 195381 w 3428108"/>
              <a:gd name="connsiteY1024" fmla="*/ 785091 h 1810328"/>
              <a:gd name="connsiteX1025" fmla="*/ 186144 w 3428108"/>
              <a:gd name="connsiteY1025" fmla="*/ 895928 h 1810328"/>
              <a:gd name="connsiteX1026" fmla="*/ 112253 w 3428108"/>
              <a:gd name="connsiteY1026" fmla="*/ 1126837 h 1810328"/>
              <a:gd name="connsiteX1027" fmla="*/ 103017 w 3428108"/>
              <a:gd name="connsiteY1027" fmla="*/ 1173019 h 1810328"/>
              <a:gd name="connsiteX1028" fmla="*/ 84544 w 3428108"/>
              <a:gd name="connsiteY1028" fmla="*/ 1256146 h 1810328"/>
              <a:gd name="connsiteX1029" fmla="*/ 56835 w 3428108"/>
              <a:gd name="connsiteY1029" fmla="*/ 1311564 h 1810328"/>
              <a:gd name="connsiteX1030" fmla="*/ 38363 w 3428108"/>
              <a:gd name="connsiteY1030" fmla="*/ 1376219 h 1810328"/>
              <a:gd name="connsiteX1031" fmla="*/ 75308 w 3428108"/>
              <a:gd name="connsiteY1031" fmla="*/ 1209964 h 1810328"/>
              <a:gd name="connsiteX1032" fmla="*/ 112253 w 3428108"/>
              <a:gd name="connsiteY1032" fmla="*/ 1154546 h 1810328"/>
              <a:gd name="connsiteX1033" fmla="*/ 149199 w 3428108"/>
              <a:gd name="connsiteY1033" fmla="*/ 1089891 h 1810328"/>
              <a:gd name="connsiteX1034" fmla="*/ 103017 w 3428108"/>
              <a:gd name="connsiteY1034" fmla="*/ 1357746 h 1810328"/>
              <a:gd name="connsiteX1035" fmla="*/ 93781 w 3428108"/>
              <a:gd name="connsiteY1035" fmla="*/ 1440873 h 1810328"/>
              <a:gd name="connsiteX1036" fmla="*/ 47599 w 3428108"/>
              <a:gd name="connsiteY1036" fmla="*/ 1551710 h 1810328"/>
              <a:gd name="connsiteX1037" fmla="*/ 213853 w 3428108"/>
              <a:gd name="connsiteY1037" fmla="*/ 1182255 h 1810328"/>
              <a:gd name="connsiteX1038" fmla="*/ 167672 w 3428108"/>
              <a:gd name="connsiteY1038" fmla="*/ 1468582 h 1810328"/>
              <a:gd name="connsiteX1039" fmla="*/ 130726 w 3428108"/>
              <a:gd name="connsiteY1039" fmla="*/ 1570182 h 1810328"/>
              <a:gd name="connsiteX1040" fmla="*/ 121490 w 3428108"/>
              <a:gd name="connsiteY1040" fmla="*/ 1607128 h 1810328"/>
              <a:gd name="connsiteX1041" fmla="*/ 158435 w 3428108"/>
              <a:gd name="connsiteY1041" fmla="*/ 1496291 h 1810328"/>
              <a:gd name="connsiteX1042" fmla="*/ 112253 w 3428108"/>
              <a:gd name="connsiteY1042" fmla="*/ 1727200 h 1810328"/>
              <a:gd name="connsiteX1043" fmla="*/ 103017 w 3428108"/>
              <a:gd name="connsiteY1043" fmla="*/ 1791855 h 1810328"/>
              <a:gd name="connsiteX1044" fmla="*/ 158435 w 3428108"/>
              <a:gd name="connsiteY1044" fmla="*/ 1736437 h 1810328"/>
              <a:gd name="connsiteX1045" fmla="*/ 167672 w 3428108"/>
              <a:gd name="connsiteY1045" fmla="*/ 1791855 h 1810328"/>
              <a:gd name="connsiteX1046" fmla="*/ 195381 w 3428108"/>
              <a:gd name="connsiteY1046" fmla="*/ 1810328 h 1810328"/>
              <a:gd name="connsiteX1047" fmla="*/ 389344 w 3428108"/>
              <a:gd name="connsiteY1047" fmla="*/ 1801091 h 1810328"/>
              <a:gd name="connsiteX1048" fmla="*/ 472472 w 3428108"/>
              <a:gd name="connsiteY1048" fmla="*/ 1791855 h 1810328"/>
              <a:gd name="connsiteX1049" fmla="*/ 537126 w 3428108"/>
              <a:gd name="connsiteY1049" fmla="*/ 1773382 h 1810328"/>
              <a:gd name="connsiteX1050" fmla="*/ 490944 w 3428108"/>
              <a:gd name="connsiteY1050" fmla="*/ 1745673 h 1810328"/>
              <a:gd name="connsiteX1051" fmla="*/ 435526 w 3428108"/>
              <a:gd name="connsiteY1051" fmla="*/ 1717964 h 1810328"/>
              <a:gd name="connsiteX1052" fmla="*/ 417053 w 3428108"/>
              <a:gd name="connsiteY1052" fmla="*/ 1625600 h 1810328"/>
              <a:gd name="connsiteX1053" fmla="*/ 518653 w 3428108"/>
              <a:gd name="connsiteY1053" fmla="*/ 1560946 h 1810328"/>
              <a:gd name="connsiteX1054" fmla="*/ 250799 w 3428108"/>
              <a:gd name="connsiteY1054" fmla="*/ 1764146 h 1810328"/>
              <a:gd name="connsiteX1055" fmla="*/ 426290 w 3428108"/>
              <a:gd name="connsiteY1055" fmla="*/ 1551710 h 1810328"/>
              <a:gd name="connsiteX1056" fmla="*/ 296981 w 3428108"/>
              <a:gd name="connsiteY1056" fmla="*/ 1653310 h 1810328"/>
              <a:gd name="connsiteX1057" fmla="*/ 472472 w 3428108"/>
              <a:gd name="connsiteY1057" fmla="*/ 1477819 h 1810328"/>
              <a:gd name="connsiteX1058" fmla="*/ 500181 w 3428108"/>
              <a:gd name="connsiteY1058" fmla="*/ 1440873 h 1810328"/>
              <a:gd name="connsiteX1059" fmla="*/ 213853 w 3428108"/>
              <a:gd name="connsiteY1059" fmla="*/ 1644073 h 1810328"/>
              <a:gd name="connsiteX1060" fmla="*/ 453999 w 3428108"/>
              <a:gd name="connsiteY1060" fmla="*/ 1422400 h 1810328"/>
              <a:gd name="connsiteX1061" fmla="*/ 509417 w 3428108"/>
              <a:gd name="connsiteY1061" fmla="*/ 1385455 h 1810328"/>
              <a:gd name="connsiteX1062" fmla="*/ 472472 w 3428108"/>
              <a:gd name="connsiteY1062" fmla="*/ 1403928 h 1810328"/>
              <a:gd name="connsiteX1063" fmla="*/ 417053 w 3428108"/>
              <a:gd name="connsiteY1063" fmla="*/ 1450110 h 1810328"/>
              <a:gd name="connsiteX1064" fmla="*/ 426290 w 3428108"/>
              <a:gd name="connsiteY1064" fmla="*/ 1357746 h 1810328"/>
              <a:gd name="connsiteX1065" fmla="*/ 472472 w 3428108"/>
              <a:gd name="connsiteY1065" fmla="*/ 1237673 h 1810328"/>
              <a:gd name="connsiteX1066" fmla="*/ 509417 w 3428108"/>
              <a:gd name="connsiteY1066" fmla="*/ 1108364 h 1810328"/>
              <a:gd name="connsiteX1067" fmla="*/ 537126 w 3428108"/>
              <a:gd name="connsiteY1067" fmla="*/ 969819 h 1810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Lst>
            <a:rect l="l" t="t" r="r" b="b"/>
            <a:pathLst>
              <a:path w="3428108" h="1810328">
                <a:moveTo>
                  <a:pt x="2051890" y="591128"/>
                </a:moveTo>
                <a:cubicBezTo>
                  <a:pt x="2067284" y="584970"/>
                  <a:pt x="2083517" y="580594"/>
                  <a:pt x="2098072" y="572655"/>
                </a:cubicBezTo>
                <a:cubicBezTo>
                  <a:pt x="2117562" y="562024"/>
                  <a:pt x="2132428" y="542731"/>
                  <a:pt x="2153490" y="535710"/>
                </a:cubicBezTo>
                <a:cubicBezTo>
                  <a:pt x="2162726" y="532631"/>
                  <a:pt x="2172250" y="530308"/>
                  <a:pt x="2181199" y="526473"/>
                </a:cubicBezTo>
                <a:cubicBezTo>
                  <a:pt x="2204665" y="516416"/>
                  <a:pt x="2220770" y="503324"/>
                  <a:pt x="2245853" y="498764"/>
                </a:cubicBezTo>
                <a:cubicBezTo>
                  <a:pt x="2270275" y="494324"/>
                  <a:pt x="2295260" y="493609"/>
                  <a:pt x="2319744" y="489528"/>
                </a:cubicBezTo>
                <a:cubicBezTo>
                  <a:pt x="2444990" y="468654"/>
                  <a:pt x="2373386" y="478634"/>
                  <a:pt x="2449053" y="461819"/>
                </a:cubicBezTo>
                <a:cubicBezTo>
                  <a:pt x="2464378" y="458413"/>
                  <a:pt x="2479938" y="456112"/>
                  <a:pt x="2495235" y="452582"/>
                </a:cubicBezTo>
                <a:cubicBezTo>
                  <a:pt x="2519973" y="446873"/>
                  <a:pt x="2545041" y="442139"/>
                  <a:pt x="2569126" y="434110"/>
                </a:cubicBezTo>
                <a:cubicBezTo>
                  <a:pt x="2587599" y="427952"/>
                  <a:pt x="2605654" y="420360"/>
                  <a:pt x="2624544" y="415637"/>
                </a:cubicBezTo>
                <a:cubicBezTo>
                  <a:pt x="2636859" y="412558"/>
                  <a:pt x="2649042" y="408890"/>
                  <a:pt x="2661490" y="406400"/>
                </a:cubicBezTo>
                <a:cubicBezTo>
                  <a:pt x="2679854" y="402727"/>
                  <a:pt x="2735635" y="397164"/>
                  <a:pt x="2716908" y="397164"/>
                </a:cubicBezTo>
                <a:cubicBezTo>
                  <a:pt x="2676765" y="397164"/>
                  <a:pt x="2636859" y="403321"/>
                  <a:pt x="2596835" y="406400"/>
                </a:cubicBezTo>
                <a:cubicBezTo>
                  <a:pt x="2520210" y="431943"/>
                  <a:pt x="2640742" y="389063"/>
                  <a:pt x="2513708" y="452582"/>
                </a:cubicBezTo>
                <a:cubicBezTo>
                  <a:pt x="2465409" y="476732"/>
                  <a:pt x="2490121" y="467716"/>
                  <a:pt x="2439817" y="480291"/>
                </a:cubicBezTo>
                <a:cubicBezTo>
                  <a:pt x="2427502" y="489527"/>
                  <a:pt x="2416329" y="500524"/>
                  <a:pt x="2402872" y="508000"/>
                </a:cubicBezTo>
                <a:cubicBezTo>
                  <a:pt x="2356028" y="534024"/>
                  <a:pt x="2330754" y="529355"/>
                  <a:pt x="2273563" y="535710"/>
                </a:cubicBezTo>
                <a:cubicBezTo>
                  <a:pt x="2248933" y="541867"/>
                  <a:pt x="2220796" y="540099"/>
                  <a:pt x="2199672" y="554182"/>
                </a:cubicBezTo>
                <a:cubicBezTo>
                  <a:pt x="2163862" y="578056"/>
                  <a:pt x="2182494" y="569145"/>
                  <a:pt x="2144253" y="581891"/>
                </a:cubicBezTo>
                <a:cubicBezTo>
                  <a:pt x="2245268" y="615564"/>
                  <a:pt x="2138343" y="582758"/>
                  <a:pt x="2393635" y="600364"/>
                </a:cubicBezTo>
                <a:cubicBezTo>
                  <a:pt x="2414669" y="601815"/>
                  <a:pt x="2505519" y="626435"/>
                  <a:pt x="2513708" y="628073"/>
                </a:cubicBezTo>
                <a:cubicBezTo>
                  <a:pt x="2719332" y="669199"/>
                  <a:pt x="2560325" y="630492"/>
                  <a:pt x="2661490" y="655782"/>
                </a:cubicBezTo>
                <a:cubicBezTo>
                  <a:pt x="2729310" y="689693"/>
                  <a:pt x="2669137" y="664729"/>
                  <a:pt x="2772326" y="683491"/>
                </a:cubicBezTo>
                <a:cubicBezTo>
                  <a:pt x="2781905" y="685233"/>
                  <a:pt x="2790412" y="691248"/>
                  <a:pt x="2800035" y="692728"/>
                </a:cubicBezTo>
                <a:cubicBezTo>
                  <a:pt x="2830617" y="697433"/>
                  <a:pt x="2861611" y="698885"/>
                  <a:pt x="2892399" y="701964"/>
                </a:cubicBezTo>
                <a:cubicBezTo>
                  <a:pt x="2904714" y="708122"/>
                  <a:pt x="2916689" y="715013"/>
                  <a:pt x="2929344" y="720437"/>
                </a:cubicBezTo>
                <a:cubicBezTo>
                  <a:pt x="2938293" y="724272"/>
                  <a:pt x="2948345" y="725319"/>
                  <a:pt x="2957053" y="729673"/>
                </a:cubicBezTo>
                <a:cubicBezTo>
                  <a:pt x="3028673" y="765483"/>
                  <a:pt x="2942826" y="734167"/>
                  <a:pt x="3012472" y="757382"/>
                </a:cubicBezTo>
                <a:cubicBezTo>
                  <a:pt x="3021708" y="763540"/>
                  <a:pt x="3030252" y="770891"/>
                  <a:pt x="3040181" y="775855"/>
                </a:cubicBezTo>
                <a:cubicBezTo>
                  <a:pt x="3062500" y="787015"/>
                  <a:pt x="3081174" y="785455"/>
                  <a:pt x="3104835" y="794328"/>
                </a:cubicBezTo>
                <a:cubicBezTo>
                  <a:pt x="3183633" y="823877"/>
                  <a:pt x="3105283" y="803692"/>
                  <a:pt x="3169490" y="822037"/>
                </a:cubicBezTo>
                <a:cubicBezTo>
                  <a:pt x="3190048" y="827911"/>
                  <a:pt x="3214205" y="831648"/>
                  <a:pt x="3234144" y="840510"/>
                </a:cubicBezTo>
                <a:cubicBezTo>
                  <a:pt x="3330324" y="883257"/>
                  <a:pt x="3254860" y="856652"/>
                  <a:pt x="3317272" y="877455"/>
                </a:cubicBezTo>
                <a:cubicBezTo>
                  <a:pt x="3323429" y="886691"/>
                  <a:pt x="3324643" y="905164"/>
                  <a:pt x="3335744" y="905164"/>
                </a:cubicBezTo>
                <a:cubicBezTo>
                  <a:pt x="3345480" y="905164"/>
                  <a:pt x="3346582" y="887059"/>
                  <a:pt x="3344981" y="877455"/>
                </a:cubicBezTo>
                <a:cubicBezTo>
                  <a:pt x="3343156" y="866505"/>
                  <a:pt x="3332960" y="858779"/>
                  <a:pt x="3326508" y="849746"/>
                </a:cubicBezTo>
                <a:cubicBezTo>
                  <a:pt x="3257327" y="752892"/>
                  <a:pt x="3338224" y="865651"/>
                  <a:pt x="3271090" y="785091"/>
                </a:cubicBezTo>
                <a:cubicBezTo>
                  <a:pt x="3263983" y="776563"/>
                  <a:pt x="3258775" y="766618"/>
                  <a:pt x="3252617" y="757382"/>
                </a:cubicBezTo>
                <a:cubicBezTo>
                  <a:pt x="3249538" y="748146"/>
                  <a:pt x="3248109" y="738184"/>
                  <a:pt x="3243381" y="729673"/>
                </a:cubicBezTo>
                <a:cubicBezTo>
                  <a:pt x="3232599" y="710265"/>
                  <a:pt x="3206435" y="674255"/>
                  <a:pt x="3206435" y="674255"/>
                </a:cubicBezTo>
                <a:cubicBezTo>
                  <a:pt x="3181806" y="600364"/>
                  <a:pt x="3218750" y="686570"/>
                  <a:pt x="3169490" y="637310"/>
                </a:cubicBezTo>
                <a:cubicBezTo>
                  <a:pt x="3162605" y="630425"/>
                  <a:pt x="3165084" y="618053"/>
                  <a:pt x="3160253" y="609600"/>
                </a:cubicBezTo>
                <a:cubicBezTo>
                  <a:pt x="3135095" y="565575"/>
                  <a:pt x="3134614" y="580681"/>
                  <a:pt x="3104835" y="544946"/>
                </a:cubicBezTo>
                <a:cubicBezTo>
                  <a:pt x="3032169" y="457746"/>
                  <a:pt x="3132669" y="572841"/>
                  <a:pt x="3077126" y="489528"/>
                </a:cubicBezTo>
                <a:cubicBezTo>
                  <a:pt x="3069880" y="478660"/>
                  <a:pt x="3060285" y="469065"/>
                  <a:pt x="3049417" y="461819"/>
                </a:cubicBezTo>
                <a:cubicBezTo>
                  <a:pt x="3041464" y="456517"/>
                  <a:pt x="2989694" y="444579"/>
                  <a:pt x="2984763" y="443346"/>
                </a:cubicBezTo>
                <a:cubicBezTo>
                  <a:pt x="2972448" y="437188"/>
                  <a:pt x="2960601" y="429987"/>
                  <a:pt x="2947817" y="424873"/>
                </a:cubicBezTo>
                <a:cubicBezTo>
                  <a:pt x="2929738" y="417641"/>
                  <a:pt x="2910872" y="412558"/>
                  <a:pt x="2892399" y="406400"/>
                </a:cubicBezTo>
                <a:lnTo>
                  <a:pt x="2836981" y="387928"/>
                </a:lnTo>
                <a:lnTo>
                  <a:pt x="2781563" y="369455"/>
                </a:lnTo>
                <a:cubicBezTo>
                  <a:pt x="2700801" y="377147"/>
                  <a:pt x="2613645" y="380872"/>
                  <a:pt x="2532181" y="397164"/>
                </a:cubicBezTo>
                <a:cubicBezTo>
                  <a:pt x="2497280" y="404144"/>
                  <a:pt x="2475165" y="413090"/>
                  <a:pt x="2439817" y="424873"/>
                </a:cubicBezTo>
                <a:cubicBezTo>
                  <a:pt x="2430581" y="427952"/>
                  <a:pt x="2421553" y="431749"/>
                  <a:pt x="2412108" y="434110"/>
                </a:cubicBezTo>
                <a:lnTo>
                  <a:pt x="2375163" y="443346"/>
                </a:lnTo>
                <a:cubicBezTo>
                  <a:pt x="2387478" y="446425"/>
                  <a:pt x="2399414" y="452582"/>
                  <a:pt x="2412108" y="452582"/>
                </a:cubicBezTo>
                <a:cubicBezTo>
                  <a:pt x="2455988" y="452582"/>
                  <a:pt x="2498783" y="442636"/>
                  <a:pt x="2541417" y="434110"/>
                </a:cubicBezTo>
                <a:cubicBezTo>
                  <a:pt x="2553732" y="427952"/>
                  <a:pt x="2565301" y="419991"/>
                  <a:pt x="2578363" y="415637"/>
                </a:cubicBezTo>
                <a:cubicBezTo>
                  <a:pt x="2593256" y="410673"/>
                  <a:pt x="2609314" y="410208"/>
                  <a:pt x="2624544" y="406400"/>
                </a:cubicBezTo>
                <a:cubicBezTo>
                  <a:pt x="2633989" y="404039"/>
                  <a:pt x="2642665" y="398856"/>
                  <a:pt x="2652253" y="397164"/>
                </a:cubicBezTo>
                <a:cubicBezTo>
                  <a:pt x="2695131" y="389597"/>
                  <a:pt x="2738460" y="384849"/>
                  <a:pt x="2781563" y="378691"/>
                </a:cubicBezTo>
                <a:cubicBezTo>
                  <a:pt x="2852375" y="381770"/>
                  <a:pt x="2925618" y="369278"/>
                  <a:pt x="2993999" y="387928"/>
                </a:cubicBezTo>
                <a:cubicBezTo>
                  <a:pt x="3009145" y="392059"/>
                  <a:pt x="2999800" y="429599"/>
                  <a:pt x="2984763" y="434110"/>
                </a:cubicBezTo>
                <a:cubicBezTo>
                  <a:pt x="2928655" y="450942"/>
                  <a:pt x="2867769" y="440267"/>
                  <a:pt x="2809272" y="443346"/>
                </a:cubicBezTo>
                <a:cubicBezTo>
                  <a:pt x="2763090" y="449504"/>
                  <a:pt x="2716565" y="453485"/>
                  <a:pt x="2670726" y="461819"/>
                </a:cubicBezTo>
                <a:cubicBezTo>
                  <a:pt x="2648674" y="465828"/>
                  <a:pt x="2627988" y="475595"/>
                  <a:pt x="2606072" y="480291"/>
                </a:cubicBezTo>
                <a:cubicBezTo>
                  <a:pt x="2584785" y="484853"/>
                  <a:pt x="2562969" y="486449"/>
                  <a:pt x="2541417" y="489528"/>
                </a:cubicBezTo>
                <a:cubicBezTo>
                  <a:pt x="2532181" y="492607"/>
                  <a:pt x="2522657" y="494929"/>
                  <a:pt x="2513708" y="498764"/>
                </a:cubicBezTo>
                <a:cubicBezTo>
                  <a:pt x="2501053" y="504188"/>
                  <a:pt x="2489825" y="512883"/>
                  <a:pt x="2476763" y="517237"/>
                </a:cubicBezTo>
                <a:cubicBezTo>
                  <a:pt x="2461870" y="522201"/>
                  <a:pt x="2416540" y="533494"/>
                  <a:pt x="2430581" y="526473"/>
                </a:cubicBezTo>
                <a:cubicBezTo>
                  <a:pt x="2441564" y="520981"/>
                  <a:pt x="2510800" y="504109"/>
                  <a:pt x="2532181" y="498764"/>
                </a:cubicBezTo>
                <a:cubicBezTo>
                  <a:pt x="2541417" y="492606"/>
                  <a:pt x="2549961" y="485255"/>
                  <a:pt x="2559890" y="480291"/>
                </a:cubicBezTo>
                <a:cubicBezTo>
                  <a:pt x="2588365" y="466054"/>
                  <a:pt x="2636023" y="465002"/>
                  <a:pt x="2661490" y="461819"/>
                </a:cubicBezTo>
                <a:cubicBezTo>
                  <a:pt x="2692278" y="467976"/>
                  <a:pt x="2725770" y="466250"/>
                  <a:pt x="2753853" y="480291"/>
                </a:cubicBezTo>
                <a:cubicBezTo>
                  <a:pt x="2765207" y="485968"/>
                  <a:pt x="2729067" y="485880"/>
                  <a:pt x="2716908" y="489528"/>
                </a:cubicBezTo>
                <a:cubicBezTo>
                  <a:pt x="2698257" y="495123"/>
                  <a:pt x="2680213" y="502651"/>
                  <a:pt x="2661490" y="508000"/>
                </a:cubicBezTo>
                <a:cubicBezTo>
                  <a:pt x="2574200" y="532940"/>
                  <a:pt x="2586640" y="526560"/>
                  <a:pt x="2485999" y="535710"/>
                </a:cubicBezTo>
                <a:cubicBezTo>
                  <a:pt x="2461369" y="541867"/>
                  <a:pt x="2394156" y="572134"/>
                  <a:pt x="2412108" y="554182"/>
                </a:cubicBezTo>
                <a:cubicBezTo>
                  <a:pt x="2453207" y="513083"/>
                  <a:pt x="2556403" y="511548"/>
                  <a:pt x="2606072" y="508000"/>
                </a:cubicBezTo>
                <a:cubicBezTo>
                  <a:pt x="2658369" y="504264"/>
                  <a:pt x="2710660" y="498764"/>
                  <a:pt x="2763090" y="498764"/>
                </a:cubicBezTo>
                <a:cubicBezTo>
                  <a:pt x="2790970" y="498764"/>
                  <a:pt x="2707562" y="504057"/>
                  <a:pt x="2679963" y="508000"/>
                </a:cubicBezTo>
                <a:cubicBezTo>
                  <a:pt x="2652613" y="511907"/>
                  <a:pt x="2623718" y="519753"/>
                  <a:pt x="2596835" y="526473"/>
                </a:cubicBezTo>
                <a:cubicBezTo>
                  <a:pt x="2584520" y="535709"/>
                  <a:pt x="2573347" y="546706"/>
                  <a:pt x="2559890" y="554182"/>
                </a:cubicBezTo>
                <a:cubicBezTo>
                  <a:pt x="2492574" y="591580"/>
                  <a:pt x="2395385" y="579228"/>
                  <a:pt x="2679963" y="563419"/>
                </a:cubicBezTo>
                <a:lnTo>
                  <a:pt x="2744617" y="554182"/>
                </a:lnTo>
                <a:cubicBezTo>
                  <a:pt x="2769221" y="550901"/>
                  <a:pt x="2794086" y="549386"/>
                  <a:pt x="2818508" y="544946"/>
                </a:cubicBezTo>
                <a:cubicBezTo>
                  <a:pt x="2828087" y="543204"/>
                  <a:pt x="2855919" y="534902"/>
                  <a:pt x="2846217" y="535710"/>
                </a:cubicBezTo>
                <a:cubicBezTo>
                  <a:pt x="2799788" y="539579"/>
                  <a:pt x="2753854" y="548025"/>
                  <a:pt x="2707672" y="554182"/>
                </a:cubicBezTo>
                <a:cubicBezTo>
                  <a:pt x="2833902" y="560340"/>
                  <a:pt x="2960715" y="559071"/>
                  <a:pt x="3086363" y="572655"/>
                </a:cubicBezTo>
                <a:cubicBezTo>
                  <a:pt x="3100052" y="574135"/>
                  <a:pt x="3062833" y="588032"/>
                  <a:pt x="3049417" y="591128"/>
                </a:cubicBezTo>
                <a:cubicBezTo>
                  <a:pt x="3022251" y="597397"/>
                  <a:pt x="2993999" y="597285"/>
                  <a:pt x="2966290" y="600364"/>
                </a:cubicBezTo>
                <a:cubicBezTo>
                  <a:pt x="2873689" y="637405"/>
                  <a:pt x="2962709" y="604210"/>
                  <a:pt x="2883163" y="628073"/>
                </a:cubicBezTo>
                <a:cubicBezTo>
                  <a:pt x="2864512" y="633668"/>
                  <a:pt x="2846395" y="640951"/>
                  <a:pt x="2827744" y="646546"/>
                </a:cubicBezTo>
                <a:cubicBezTo>
                  <a:pt x="2815585" y="650194"/>
                  <a:pt x="2778105" y="655782"/>
                  <a:pt x="2790799" y="655782"/>
                </a:cubicBezTo>
                <a:cubicBezTo>
                  <a:pt x="2834012" y="655782"/>
                  <a:pt x="2877005" y="649625"/>
                  <a:pt x="2920108" y="646546"/>
                </a:cubicBezTo>
                <a:cubicBezTo>
                  <a:pt x="2883163" y="643467"/>
                  <a:pt x="2843985" y="650327"/>
                  <a:pt x="2809272" y="637310"/>
                </a:cubicBezTo>
                <a:cubicBezTo>
                  <a:pt x="2796380" y="632476"/>
                  <a:pt x="2833562" y="624261"/>
                  <a:pt x="2846217" y="618837"/>
                </a:cubicBezTo>
                <a:cubicBezTo>
                  <a:pt x="2855166" y="615002"/>
                  <a:pt x="2864601" y="612398"/>
                  <a:pt x="2873926" y="609600"/>
                </a:cubicBezTo>
                <a:cubicBezTo>
                  <a:pt x="2895395" y="603159"/>
                  <a:pt x="2917029" y="597285"/>
                  <a:pt x="2938581" y="591128"/>
                </a:cubicBezTo>
                <a:lnTo>
                  <a:pt x="2606072" y="581891"/>
                </a:lnTo>
                <a:cubicBezTo>
                  <a:pt x="2564205" y="579944"/>
                  <a:pt x="2535126" y="570068"/>
                  <a:pt x="2495235" y="563419"/>
                </a:cubicBezTo>
                <a:cubicBezTo>
                  <a:pt x="2473761" y="559840"/>
                  <a:pt x="2452132" y="557261"/>
                  <a:pt x="2430581" y="554182"/>
                </a:cubicBezTo>
                <a:lnTo>
                  <a:pt x="2763090" y="544946"/>
                </a:lnTo>
                <a:cubicBezTo>
                  <a:pt x="2532160" y="544946"/>
                  <a:pt x="2301122" y="545307"/>
                  <a:pt x="2070363" y="554182"/>
                </a:cubicBezTo>
                <a:cubicBezTo>
                  <a:pt x="2059270" y="554609"/>
                  <a:pt x="2031883" y="569962"/>
                  <a:pt x="2042653" y="572655"/>
                </a:cubicBezTo>
                <a:cubicBezTo>
                  <a:pt x="2063773" y="577936"/>
                  <a:pt x="2085756" y="566498"/>
                  <a:pt x="2107308" y="563419"/>
                </a:cubicBezTo>
                <a:cubicBezTo>
                  <a:pt x="2174769" y="540932"/>
                  <a:pt x="2143835" y="549668"/>
                  <a:pt x="2199672" y="535710"/>
                </a:cubicBezTo>
                <a:cubicBezTo>
                  <a:pt x="2211987" y="529552"/>
                  <a:pt x="2223962" y="522661"/>
                  <a:pt x="2236617" y="517237"/>
                </a:cubicBezTo>
                <a:cubicBezTo>
                  <a:pt x="2245566" y="513402"/>
                  <a:pt x="2254839" y="510189"/>
                  <a:pt x="2264326" y="508000"/>
                </a:cubicBezTo>
                <a:cubicBezTo>
                  <a:pt x="2338223" y="490947"/>
                  <a:pt x="2353214" y="490025"/>
                  <a:pt x="2421344" y="480291"/>
                </a:cubicBezTo>
                <a:cubicBezTo>
                  <a:pt x="2609150" y="483370"/>
                  <a:pt x="2797286" y="477991"/>
                  <a:pt x="2984763" y="489528"/>
                </a:cubicBezTo>
                <a:cubicBezTo>
                  <a:pt x="3000128" y="490474"/>
                  <a:pt x="3007939" y="510353"/>
                  <a:pt x="3021708" y="517237"/>
                </a:cubicBezTo>
                <a:cubicBezTo>
                  <a:pt x="3033062" y="522914"/>
                  <a:pt x="3046338" y="523394"/>
                  <a:pt x="3058653" y="526473"/>
                </a:cubicBezTo>
                <a:cubicBezTo>
                  <a:pt x="3055574" y="544946"/>
                  <a:pt x="3065366" y="572076"/>
                  <a:pt x="3049417" y="581891"/>
                </a:cubicBezTo>
                <a:cubicBezTo>
                  <a:pt x="3017518" y="601521"/>
                  <a:pt x="2975309" y="593018"/>
                  <a:pt x="2938581" y="600364"/>
                </a:cubicBezTo>
                <a:cubicBezTo>
                  <a:pt x="2929034" y="602273"/>
                  <a:pt x="2920568" y="608719"/>
                  <a:pt x="2910872" y="609600"/>
                </a:cubicBezTo>
                <a:cubicBezTo>
                  <a:pt x="2852535" y="614903"/>
                  <a:pt x="2793878" y="615758"/>
                  <a:pt x="2735381" y="618837"/>
                </a:cubicBezTo>
                <a:cubicBezTo>
                  <a:pt x="2913762" y="631578"/>
                  <a:pt x="2814780" y="607943"/>
                  <a:pt x="2901635" y="646546"/>
                </a:cubicBezTo>
                <a:cubicBezTo>
                  <a:pt x="2916786" y="653280"/>
                  <a:pt x="2932235" y="659353"/>
                  <a:pt x="2947817" y="665019"/>
                </a:cubicBezTo>
                <a:cubicBezTo>
                  <a:pt x="2966117" y="671673"/>
                  <a:pt x="3003235" y="683491"/>
                  <a:pt x="3003235" y="683491"/>
                </a:cubicBezTo>
                <a:cubicBezTo>
                  <a:pt x="3039627" y="707753"/>
                  <a:pt x="3033602" y="707246"/>
                  <a:pt x="3086363" y="720437"/>
                </a:cubicBezTo>
                <a:lnTo>
                  <a:pt x="3160253" y="738910"/>
                </a:lnTo>
                <a:cubicBezTo>
                  <a:pt x="3144859" y="745067"/>
                  <a:pt x="3130550" y="755551"/>
                  <a:pt x="3114072" y="757382"/>
                </a:cubicBezTo>
                <a:cubicBezTo>
                  <a:pt x="3101455" y="758784"/>
                  <a:pt x="3089673" y="750076"/>
                  <a:pt x="3077126" y="748146"/>
                </a:cubicBezTo>
                <a:cubicBezTo>
                  <a:pt x="3049571" y="743907"/>
                  <a:pt x="3021708" y="741989"/>
                  <a:pt x="2993999" y="738910"/>
                </a:cubicBezTo>
                <a:cubicBezTo>
                  <a:pt x="2968988" y="732657"/>
                  <a:pt x="2847477" y="723095"/>
                  <a:pt x="2966290" y="683491"/>
                </a:cubicBezTo>
                <a:cubicBezTo>
                  <a:pt x="2978333" y="679477"/>
                  <a:pt x="2991029" y="689241"/>
                  <a:pt x="3003235" y="692728"/>
                </a:cubicBezTo>
                <a:cubicBezTo>
                  <a:pt x="3028581" y="699970"/>
                  <a:pt x="3052715" y="710673"/>
                  <a:pt x="3077126" y="720437"/>
                </a:cubicBezTo>
                <a:cubicBezTo>
                  <a:pt x="3086362" y="732752"/>
                  <a:pt x="3091781" y="749223"/>
                  <a:pt x="3104835" y="757382"/>
                </a:cubicBezTo>
                <a:cubicBezTo>
                  <a:pt x="3118148" y="765702"/>
                  <a:pt x="3136124" y="761655"/>
                  <a:pt x="3151017" y="766619"/>
                </a:cubicBezTo>
                <a:cubicBezTo>
                  <a:pt x="3164079" y="770973"/>
                  <a:pt x="3175648" y="778934"/>
                  <a:pt x="3187963" y="785091"/>
                </a:cubicBezTo>
                <a:cubicBezTo>
                  <a:pt x="3200278" y="797406"/>
                  <a:pt x="3209974" y="813076"/>
                  <a:pt x="3224908" y="822037"/>
                </a:cubicBezTo>
                <a:cubicBezTo>
                  <a:pt x="3241605" y="832055"/>
                  <a:pt x="3263629" y="830492"/>
                  <a:pt x="3280326" y="840510"/>
                </a:cubicBezTo>
                <a:cubicBezTo>
                  <a:pt x="3295720" y="849746"/>
                  <a:pt x="3310815" y="859501"/>
                  <a:pt x="3326508" y="868219"/>
                </a:cubicBezTo>
                <a:cubicBezTo>
                  <a:pt x="3338544" y="874906"/>
                  <a:pt x="3351499" y="879860"/>
                  <a:pt x="3363453" y="886691"/>
                </a:cubicBezTo>
                <a:cubicBezTo>
                  <a:pt x="3373091" y="892199"/>
                  <a:pt x="3391163" y="894063"/>
                  <a:pt x="3391163" y="905164"/>
                </a:cubicBezTo>
                <a:cubicBezTo>
                  <a:pt x="3391163" y="914900"/>
                  <a:pt x="3372690" y="899007"/>
                  <a:pt x="3363453" y="895928"/>
                </a:cubicBezTo>
                <a:cubicBezTo>
                  <a:pt x="3357296" y="886692"/>
                  <a:pt x="3351433" y="877252"/>
                  <a:pt x="3344981" y="868219"/>
                </a:cubicBezTo>
                <a:cubicBezTo>
                  <a:pt x="3336034" y="855692"/>
                  <a:pt x="3325431" y="844327"/>
                  <a:pt x="3317272" y="831273"/>
                </a:cubicBezTo>
                <a:cubicBezTo>
                  <a:pt x="3309975" y="819597"/>
                  <a:pt x="3304957" y="806643"/>
                  <a:pt x="3298799" y="794328"/>
                </a:cubicBezTo>
                <a:cubicBezTo>
                  <a:pt x="3295838" y="782485"/>
                  <a:pt x="3286954" y="742928"/>
                  <a:pt x="3280326" y="729673"/>
                </a:cubicBezTo>
                <a:cubicBezTo>
                  <a:pt x="3275361" y="719744"/>
                  <a:pt x="3268305" y="710997"/>
                  <a:pt x="3261853" y="701964"/>
                </a:cubicBezTo>
                <a:cubicBezTo>
                  <a:pt x="3232231" y="660493"/>
                  <a:pt x="3240002" y="670877"/>
                  <a:pt x="3206435" y="637310"/>
                </a:cubicBezTo>
                <a:cubicBezTo>
                  <a:pt x="3185902" y="575705"/>
                  <a:pt x="3215154" y="645942"/>
                  <a:pt x="3160253" y="581891"/>
                </a:cubicBezTo>
                <a:cubicBezTo>
                  <a:pt x="3151293" y="571437"/>
                  <a:pt x="3151517" y="554682"/>
                  <a:pt x="3141781" y="544946"/>
                </a:cubicBezTo>
                <a:cubicBezTo>
                  <a:pt x="3129087" y="532252"/>
                  <a:pt x="3111656" y="525266"/>
                  <a:pt x="3095599" y="517237"/>
                </a:cubicBezTo>
                <a:cubicBezTo>
                  <a:pt x="3082343" y="510609"/>
                  <a:pt x="3042788" y="501725"/>
                  <a:pt x="3030944" y="498764"/>
                </a:cubicBezTo>
                <a:cubicBezTo>
                  <a:pt x="3040180" y="504922"/>
                  <a:pt x="3051718" y="508569"/>
                  <a:pt x="3058653" y="517237"/>
                </a:cubicBezTo>
                <a:cubicBezTo>
                  <a:pt x="3064735" y="524840"/>
                  <a:pt x="3063059" y="536493"/>
                  <a:pt x="3067890" y="544946"/>
                </a:cubicBezTo>
                <a:cubicBezTo>
                  <a:pt x="3075528" y="558311"/>
                  <a:pt x="3085581" y="570203"/>
                  <a:pt x="3095599" y="581891"/>
                </a:cubicBezTo>
                <a:cubicBezTo>
                  <a:pt x="3104100" y="591809"/>
                  <a:pt x="3115716" y="598971"/>
                  <a:pt x="3123308" y="609600"/>
                </a:cubicBezTo>
                <a:cubicBezTo>
                  <a:pt x="3131311" y="620804"/>
                  <a:pt x="3134697" y="634739"/>
                  <a:pt x="3141781" y="646546"/>
                </a:cubicBezTo>
                <a:cubicBezTo>
                  <a:pt x="3153203" y="665584"/>
                  <a:pt x="3165405" y="684203"/>
                  <a:pt x="3178726" y="701964"/>
                </a:cubicBezTo>
                <a:cubicBezTo>
                  <a:pt x="3187962" y="714279"/>
                  <a:pt x="3196417" y="727222"/>
                  <a:pt x="3206435" y="738910"/>
                </a:cubicBezTo>
                <a:cubicBezTo>
                  <a:pt x="3283631" y="828973"/>
                  <a:pt x="3180814" y="695512"/>
                  <a:pt x="3261853" y="803564"/>
                </a:cubicBezTo>
                <a:cubicBezTo>
                  <a:pt x="3264932" y="812800"/>
                  <a:pt x="3280826" y="831273"/>
                  <a:pt x="3271090" y="831273"/>
                </a:cubicBezTo>
                <a:cubicBezTo>
                  <a:pt x="3258028" y="831273"/>
                  <a:pt x="3251218" y="814014"/>
                  <a:pt x="3243381" y="803564"/>
                </a:cubicBezTo>
                <a:cubicBezTo>
                  <a:pt x="3219502" y="771726"/>
                  <a:pt x="3220689" y="751490"/>
                  <a:pt x="3187963" y="729673"/>
                </a:cubicBezTo>
                <a:cubicBezTo>
                  <a:pt x="3179862" y="724272"/>
                  <a:pt x="3169490" y="723516"/>
                  <a:pt x="3160253" y="720437"/>
                </a:cubicBezTo>
                <a:cubicBezTo>
                  <a:pt x="3079301" y="639485"/>
                  <a:pt x="3181990" y="738551"/>
                  <a:pt x="3104835" y="674255"/>
                </a:cubicBezTo>
                <a:cubicBezTo>
                  <a:pt x="3058711" y="635818"/>
                  <a:pt x="3098112" y="653541"/>
                  <a:pt x="3049417" y="637310"/>
                </a:cubicBezTo>
                <a:cubicBezTo>
                  <a:pt x="3061732" y="655783"/>
                  <a:pt x="3073631" y="674540"/>
                  <a:pt x="3086363" y="692728"/>
                </a:cubicBezTo>
                <a:cubicBezTo>
                  <a:pt x="3095191" y="705339"/>
                  <a:pt x="3105244" y="717062"/>
                  <a:pt x="3114072" y="729673"/>
                </a:cubicBezTo>
                <a:cubicBezTo>
                  <a:pt x="3126804" y="747861"/>
                  <a:pt x="3137696" y="767330"/>
                  <a:pt x="3151017" y="785091"/>
                </a:cubicBezTo>
                <a:cubicBezTo>
                  <a:pt x="3162908" y="800947"/>
                  <a:pt x="3186396" y="830841"/>
                  <a:pt x="3197199" y="849746"/>
                </a:cubicBezTo>
                <a:cubicBezTo>
                  <a:pt x="3204030" y="861700"/>
                  <a:pt x="3210080" y="874109"/>
                  <a:pt x="3215672" y="886691"/>
                </a:cubicBezTo>
                <a:cubicBezTo>
                  <a:pt x="3222406" y="901842"/>
                  <a:pt x="3226092" y="918380"/>
                  <a:pt x="3234144" y="932873"/>
                </a:cubicBezTo>
                <a:cubicBezTo>
                  <a:pt x="3241620" y="946330"/>
                  <a:pt x="3252905" y="957292"/>
                  <a:pt x="3261853" y="969819"/>
                </a:cubicBezTo>
                <a:cubicBezTo>
                  <a:pt x="3268305" y="978852"/>
                  <a:pt x="3274168" y="988292"/>
                  <a:pt x="3280326" y="997528"/>
                </a:cubicBezTo>
                <a:cubicBezTo>
                  <a:pt x="3286484" y="979055"/>
                  <a:pt x="3302000" y="961317"/>
                  <a:pt x="3298799" y="942110"/>
                </a:cubicBezTo>
                <a:cubicBezTo>
                  <a:pt x="3295149" y="920210"/>
                  <a:pt x="3261853" y="886691"/>
                  <a:pt x="3261853" y="886691"/>
                </a:cubicBezTo>
                <a:cubicBezTo>
                  <a:pt x="3258774" y="877455"/>
                  <a:pt x="3244516" y="853582"/>
                  <a:pt x="3252617" y="858982"/>
                </a:cubicBezTo>
                <a:cubicBezTo>
                  <a:pt x="3269020" y="869917"/>
                  <a:pt x="3276466" y="890430"/>
                  <a:pt x="3289563" y="905164"/>
                </a:cubicBezTo>
                <a:cubicBezTo>
                  <a:pt x="3374068" y="1000233"/>
                  <a:pt x="3274853" y="881219"/>
                  <a:pt x="3372690" y="979055"/>
                </a:cubicBezTo>
                <a:cubicBezTo>
                  <a:pt x="3383575" y="989940"/>
                  <a:pt x="3390381" y="1004312"/>
                  <a:pt x="3400399" y="1016000"/>
                </a:cubicBezTo>
                <a:cubicBezTo>
                  <a:pt x="3408900" y="1025918"/>
                  <a:pt x="3418872" y="1034473"/>
                  <a:pt x="3428108" y="1043710"/>
                </a:cubicBezTo>
                <a:cubicBezTo>
                  <a:pt x="3403677" y="945982"/>
                  <a:pt x="3436847" y="1061061"/>
                  <a:pt x="3400399" y="979055"/>
                </a:cubicBezTo>
                <a:cubicBezTo>
                  <a:pt x="3371370" y="913742"/>
                  <a:pt x="3396442" y="933755"/>
                  <a:pt x="3354217" y="877455"/>
                </a:cubicBezTo>
                <a:cubicBezTo>
                  <a:pt x="3346380" y="867005"/>
                  <a:pt x="3334191" y="860310"/>
                  <a:pt x="3326508" y="849746"/>
                </a:cubicBezTo>
                <a:cubicBezTo>
                  <a:pt x="3300790" y="814384"/>
                  <a:pt x="3250940" y="716241"/>
                  <a:pt x="3215672" y="692728"/>
                </a:cubicBezTo>
                <a:cubicBezTo>
                  <a:pt x="3206436" y="686570"/>
                  <a:pt x="3198166" y="678628"/>
                  <a:pt x="3187963" y="674255"/>
                </a:cubicBezTo>
                <a:cubicBezTo>
                  <a:pt x="3176295" y="669255"/>
                  <a:pt x="3163332" y="668098"/>
                  <a:pt x="3151017" y="665019"/>
                </a:cubicBezTo>
                <a:cubicBezTo>
                  <a:pt x="3069659" y="583661"/>
                  <a:pt x="3179394" y="683892"/>
                  <a:pt x="3086363" y="628073"/>
                </a:cubicBezTo>
                <a:cubicBezTo>
                  <a:pt x="3065743" y="615701"/>
                  <a:pt x="3051231" y="594801"/>
                  <a:pt x="3030944" y="581891"/>
                </a:cubicBezTo>
                <a:cubicBezTo>
                  <a:pt x="3016957" y="572990"/>
                  <a:pt x="2999914" y="570152"/>
                  <a:pt x="2984763" y="563419"/>
                </a:cubicBezTo>
                <a:cubicBezTo>
                  <a:pt x="2972181" y="557827"/>
                  <a:pt x="2959853" y="551633"/>
                  <a:pt x="2947817" y="544946"/>
                </a:cubicBezTo>
                <a:cubicBezTo>
                  <a:pt x="2932124" y="536228"/>
                  <a:pt x="2917978" y="524666"/>
                  <a:pt x="2901635" y="517237"/>
                </a:cubicBezTo>
                <a:cubicBezTo>
                  <a:pt x="2883908" y="509179"/>
                  <a:pt x="2863633" y="507472"/>
                  <a:pt x="2846217" y="498764"/>
                </a:cubicBezTo>
                <a:cubicBezTo>
                  <a:pt x="2827744" y="489528"/>
                  <a:pt x="2809975" y="478725"/>
                  <a:pt x="2790799" y="471055"/>
                </a:cubicBezTo>
                <a:cubicBezTo>
                  <a:pt x="2725451" y="444916"/>
                  <a:pt x="2718752" y="445562"/>
                  <a:pt x="2661490" y="434110"/>
                </a:cubicBezTo>
                <a:cubicBezTo>
                  <a:pt x="2649175" y="427952"/>
                  <a:pt x="2637436" y="420472"/>
                  <a:pt x="2624544" y="415637"/>
                </a:cubicBezTo>
                <a:cubicBezTo>
                  <a:pt x="2612658" y="411180"/>
                  <a:pt x="2599267" y="411400"/>
                  <a:pt x="2587599" y="406400"/>
                </a:cubicBezTo>
                <a:cubicBezTo>
                  <a:pt x="2577396" y="402027"/>
                  <a:pt x="2570093" y="392301"/>
                  <a:pt x="2559890" y="387928"/>
                </a:cubicBezTo>
                <a:cubicBezTo>
                  <a:pt x="2548222" y="382927"/>
                  <a:pt x="2534830" y="383148"/>
                  <a:pt x="2522944" y="378691"/>
                </a:cubicBezTo>
                <a:cubicBezTo>
                  <a:pt x="2510052" y="373857"/>
                  <a:pt x="2498654" y="365643"/>
                  <a:pt x="2485999" y="360219"/>
                </a:cubicBezTo>
                <a:cubicBezTo>
                  <a:pt x="2477050" y="356384"/>
                  <a:pt x="2467615" y="353780"/>
                  <a:pt x="2458290" y="350982"/>
                </a:cubicBezTo>
                <a:cubicBezTo>
                  <a:pt x="2436821" y="344541"/>
                  <a:pt x="2414899" y="339598"/>
                  <a:pt x="2393635" y="332510"/>
                </a:cubicBezTo>
                <a:cubicBezTo>
                  <a:pt x="2338878" y="314258"/>
                  <a:pt x="2358787" y="317022"/>
                  <a:pt x="2310508" y="295564"/>
                </a:cubicBezTo>
                <a:cubicBezTo>
                  <a:pt x="2295357" y="288830"/>
                  <a:pt x="2280055" y="282334"/>
                  <a:pt x="2264326" y="277091"/>
                </a:cubicBezTo>
                <a:cubicBezTo>
                  <a:pt x="2252283" y="273077"/>
                  <a:pt x="2214687" y="267855"/>
                  <a:pt x="2227381" y="267855"/>
                </a:cubicBezTo>
                <a:cubicBezTo>
                  <a:pt x="2243080" y="267855"/>
                  <a:pt x="2258169" y="274012"/>
                  <a:pt x="2273563" y="277091"/>
                </a:cubicBezTo>
                <a:cubicBezTo>
                  <a:pt x="2304173" y="289335"/>
                  <a:pt x="2343537" y="306130"/>
                  <a:pt x="2375163" y="314037"/>
                </a:cubicBezTo>
                <a:cubicBezTo>
                  <a:pt x="2399793" y="320195"/>
                  <a:pt x="2423976" y="328550"/>
                  <a:pt x="2449053" y="332510"/>
                </a:cubicBezTo>
                <a:cubicBezTo>
                  <a:pt x="2482643" y="337814"/>
                  <a:pt x="2516786" y="338667"/>
                  <a:pt x="2550653" y="341746"/>
                </a:cubicBezTo>
                <a:cubicBezTo>
                  <a:pt x="2779861" y="392681"/>
                  <a:pt x="2470275" y="327596"/>
                  <a:pt x="2735381" y="369455"/>
                </a:cubicBezTo>
                <a:cubicBezTo>
                  <a:pt x="2760459" y="373415"/>
                  <a:pt x="2784558" y="382113"/>
                  <a:pt x="2809272" y="387928"/>
                </a:cubicBezTo>
                <a:cubicBezTo>
                  <a:pt x="2836902" y="394429"/>
                  <a:pt x="2864565" y="400833"/>
                  <a:pt x="2892399" y="406400"/>
                </a:cubicBezTo>
                <a:cubicBezTo>
                  <a:pt x="2904847" y="408890"/>
                  <a:pt x="2867768" y="400243"/>
                  <a:pt x="2855453" y="397164"/>
                </a:cubicBezTo>
                <a:cubicBezTo>
                  <a:pt x="2846217" y="391006"/>
                  <a:pt x="2836172" y="385915"/>
                  <a:pt x="2827744" y="378691"/>
                </a:cubicBezTo>
                <a:cubicBezTo>
                  <a:pt x="2814521" y="367357"/>
                  <a:pt x="2805290" y="351407"/>
                  <a:pt x="2790799" y="341746"/>
                </a:cubicBezTo>
                <a:cubicBezTo>
                  <a:pt x="2777004" y="332549"/>
                  <a:pt x="2759446" y="330688"/>
                  <a:pt x="2744617" y="323273"/>
                </a:cubicBezTo>
                <a:cubicBezTo>
                  <a:pt x="2730106" y="316017"/>
                  <a:pt x="2689725" y="284064"/>
                  <a:pt x="2679963" y="277091"/>
                </a:cubicBezTo>
                <a:cubicBezTo>
                  <a:pt x="2670930" y="270639"/>
                  <a:pt x="2661286" y="265071"/>
                  <a:pt x="2652253" y="258619"/>
                </a:cubicBezTo>
                <a:cubicBezTo>
                  <a:pt x="2639726" y="249672"/>
                  <a:pt x="2628673" y="238548"/>
                  <a:pt x="2615308" y="230910"/>
                </a:cubicBezTo>
                <a:cubicBezTo>
                  <a:pt x="2606855" y="226079"/>
                  <a:pt x="2596548" y="225508"/>
                  <a:pt x="2587599" y="221673"/>
                </a:cubicBezTo>
                <a:cubicBezTo>
                  <a:pt x="2574943" y="216249"/>
                  <a:pt x="2563715" y="207554"/>
                  <a:pt x="2550653" y="203200"/>
                </a:cubicBezTo>
                <a:cubicBezTo>
                  <a:pt x="2526568" y="195172"/>
                  <a:pt x="2476763" y="184728"/>
                  <a:pt x="2476763" y="184728"/>
                </a:cubicBezTo>
                <a:cubicBezTo>
                  <a:pt x="2467526" y="178570"/>
                  <a:pt x="2437952" y="166255"/>
                  <a:pt x="2449053" y="166255"/>
                </a:cubicBezTo>
                <a:cubicBezTo>
                  <a:pt x="2471467" y="166255"/>
                  <a:pt x="2492444" y="177640"/>
                  <a:pt x="2513708" y="184728"/>
                </a:cubicBezTo>
                <a:cubicBezTo>
                  <a:pt x="2529437" y="189971"/>
                  <a:pt x="2545061" y="195785"/>
                  <a:pt x="2559890" y="203200"/>
                </a:cubicBezTo>
                <a:cubicBezTo>
                  <a:pt x="2571585" y="209047"/>
                  <a:pt x="2618688" y="244363"/>
                  <a:pt x="2624544" y="249382"/>
                </a:cubicBezTo>
                <a:cubicBezTo>
                  <a:pt x="2634462" y="257883"/>
                  <a:pt x="2641624" y="269499"/>
                  <a:pt x="2652253" y="277091"/>
                </a:cubicBezTo>
                <a:cubicBezTo>
                  <a:pt x="2663457" y="285094"/>
                  <a:pt x="2677995" y="287561"/>
                  <a:pt x="2689199" y="295564"/>
                </a:cubicBezTo>
                <a:cubicBezTo>
                  <a:pt x="2699828" y="303156"/>
                  <a:pt x="2705490" y="316929"/>
                  <a:pt x="2716908" y="323273"/>
                </a:cubicBezTo>
                <a:cubicBezTo>
                  <a:pt x="2752019" y="342779"/>
                  <a:pt x="2798845" y="345534"/>
                  <a:pt x="2836981" y="350982"/>
                </a:cubicBezTo>
                <a:cubicBezTo>
                  <a:pt x="2827297" y="321932"/>
                  <a:pt x="2829686" y="315331"/>
                  <a:pt x="2800035" y="295564"/>
                </a:cubicBezTo>
                <a:cubicBezTo>
                  <a:pt x="2791934" y="290164"/>
                  <a:pt x="2781562" y="289407"/>
                  <a:pt x="2772326" y="286328"/>
                </a:cubicBezTo>
                <a:cubicBezTo>
                  <a:pt x="2763090" y="280170"/>
                  <a:pt x="2754546" y="272819"/>
                  <a:pt x="2744617" y="267855"/>
                </a:cubicBezTo>
                <a:cubicBezTo>
                  <a:pt x="2731370" y="261232"/>
                  <a:pt x="2691795" y="252340"/>
                  <a:pt x="2679963" y="249382"/>
                </a:cubicBezTo>
                <a:cubicBezTo>
                  <a:pt x="2600535" y="196434"/>
                  <a:pt x="2701038" y="259921"/>
                  <a:pt x="2624544" y="221673"/>
                </a:cubicBezTo>
                <a:cubicBezTo>
                  <a:pt x="2610032" y="214417"/>
                  <a:pt x="2569653" y="182464"/>
                  <a:pt x="2559890" y="175491"/>
                </a:cubicBezTo>
                <a:cubicBezTo>
                  <a:pt x="2515522" y="143800"/>
                  <a:pt x="2550218" y="167387"/>
                  <a:pt x="2504472" y="147782"/>
                </a:cubicBezTo>
                <a:cubicBezTo>
                  <a:pt x="2491816" y="142358"/>
                  <a:pt x="2480588" y="133664"/>
                  <a:pt x="2467526" y="129310"/>
                </a:cubicBezTo>
                <a:cubicBezTo>
                  <a:pt x="2452633" y="124346"/>
                  <a:pt x="2436669" y="123479"/>
                  <a:pt x="2421344" y="120073"/>
                </a:cubicBezTo>
                <a:cubicBezTo>
                  <a:pt x="2408952" y="117319"/>
                  <a:pt x="2396605" y="114324"/>
                  <a:pt x="2384399" y="110837"/>
                </a:cubicBezTo>
                <a:cubicBezTo>
                  <a:pt x="2375038" y="108162"/>
                  <a:pt x="2366237" y="103509"/>
                  <a:pt x="2356690" y="101600"/>
                </a:cubicBezTo>
                <a:cubicBezTo>
                  <a:pt x="2216859" y="73634"/>
                  <a:pt x="2279023" y="90063"/>
                  <a:pt x="2144253" y="73891"/>
                </a:cubicBezTo>
                <a:cubicBezTo>
                  <a:pt x="1853229" y="38968"/>
                  <a:pt x="2158317" y="68454"/>
                  <a:pt x="1913344" y="46182"/>
                </a:cubicBezTo>
                <a:cubicBezTo>
                  <a:pt x="1858203" y="27802"/>
                  <a:pt x="1898126" y="38959"/>
                  <a:pt x="1802508" y="27710"/>
                </a:cubicBezTo>
                <a:cubicBezTo>
                  <a:pt x="1777856" y="24810"/>
                  <a:pt x="1753150" y="22247"/>
                  <a:pt x="1728617" y="18473"/>
                </a:cubicBezTo>
                <a:cubicBezTo>
                  <a:pt x="1698118" y="13781"/>
                  <a:pt x="1674919" y="7358"/>
                  <a:pt x="1645490" y="0"/>
                </a:cubicBezTo>
                <a:lnTo>
                  <a:pt x="1368399" y="9237"/>
                </a:lnTo>
                <a:cubicBezTo>
                  <a:pt x="1322859" y="11634"/>
                  <a:pt x="1291065" y="19162"/>
                  <a:pt x="1248326" y="27710"/>
                </a:cubicBezTo>
                <a:cubicBezTo>
                  <a:pt x="1239090" y="33867"/>
                  <a:pt x="1224127" y="35651"/>
                  <a:pt x="1220617" y="46182"/>
                </a:cubicBezTo>
                <a:cubicBezTo>
                  <a:pt x="1207859" y="84456"/>
                  <a:pt x="1236490" y="85340"/>
                  <a:pt x="1257563" y="92364"/>
                </a:cubicBezTo>
                <a:lnTo>
                  <a:pt x="1553126" y="73891"/>
                </a:lnTo>
                <a:cubicBezTo>
                  <a:pt x="1580931" y="71856"/>
                  <a:pt x="1608373" y="64655"/>
                  <a:pt x="1636253" y="64655"/>
                </a:cubicBezTo>
                <a:cubicBezTo>
                  <a:pt x="1811771" y="64655"/>
                  <a:pt x="1987235" y="70812"/>
                  <a:pt x="2162726" y="73891"/>
                </a:cubicBezTo>
                <a:lnTo>
                  <a:pt x="2227381" y="83128"/>
                </a:lnTo>
                <a:cubicBezTo>
                  <a:pt x="2245891" y="85976"/>
                  <a:pt x="2274424" y="75614"/>
                  <a:pt x="2282799" y="92364"/>
                </a:cubicBezTo>
                <a:cubicBezTo>
                  <a:pt x="2289820" y="106405"/>
                  <a:pt x="2252011" y="98521"/>
                  <a:pt x="2236617" y="101600"/>
                </a:cubicBezTo>
                <a:cubicBezTo>
                  <a:pt x="2110644" y="70108"/>
                  <a:pt x="2228946" y="96948"/>
                  <a:pt x="1931817" y="83128"/>
                </a:cubicBezTo>
                <a:cubicBezTo>
                  <a:pt x="1888651" y="81120"/>
                  <a:pt x="1845611" y="76970"/>
                  <a:pt x="1802508" y="73891"/>
                </a:cubicBezTo>
                <a:cubicBezTo>
                  <a:pt x="1654038" y="31473"/>
                  <a:pt x="1739456" y="48730"/>
                  <a:pt x="1460763" y="64655"/>
                </a:cubicBezTo>
                <a:cubicBezTo>
                  <a:pt x="1445090" y="65551"/>
                  <a:pt x="1429906" y="70485"/>
                  <a:pt x="1414581" y="73891"/>
                </a:cubicBezTo>
                <a:cubicBezTo>
                  <a:pt x="1402189" y="76645"/>
                  <a:pt x="1364941" y="83128"/>
                  <a:pt x="1377635" y="83128"/>
                </a:cubicBezTo>
                <a:cubicBezTo>
                  <a:pt x="1470050" y="83128"/>
                  <a:pt x="1562362" y="76970"/>
                  <a:pt x="1654726" y="73891"/>
                </a:cubicBezTo>
                <a:cubicBezTo>
                  <a:pt x="1923601" y="-15731"/>
                  <a:pt x="1722295" y="44616"/>
                  <a:pt x="2393635" y="64655"/>
                </a:cubicBezTo>
                <a:cubicBezTo>
                  <a:pt x="2415395" y="65305"/>
                  <a:pt x="2350560" y="71014"/>
                  <a:pt x="2328981" y="73891"/>
                </a:cubicBezTo>
                <a:cubicBezTo>
                  <a:pt x="2304377" y="77172"/>
                  <a:pt x="2279906" y="82589"/>
                  <a:pt x="2255090" y="83128"/>
                </a:cubicBezTo>
                <a:lnTo>
                  <a:pt x="1479235" y="92364"/>
                </a:lnTo>
                <a:cubicBezTo>
                  <a:pt x="1457684" y="98522"/>
                  <a:pt x="1436497" y="106141"/>
                  <a:pt x="1414581" y="110837"/>
                </a:cubicBezTo>
                <a:cubicBezTo>
                  <a:pt x="1376634" y="118969"/>
                  <a:pt x="1290097" y="125695"/>
                  <a:pt x="1257563" y="129310"/>
                </a:cubicBezTo>
                <a:cubicBezTo>
                  <a:pt x="1232893" y="132051"/>
                  <a:pt x="1208302" y="135467"/>
                  <a:pt x="1183672" y="138546"/>
                </a:cubicBezTo>
                <a:cubicBezTo>
                  <a:pt x="1180593" y="129310"/>
                  <a:pt x="1174435" y="120573"/>
                  <a:pt x="1174435" y="110837"/>
                </a:cubicBezTo>
                <a:cubicBezTo>
                  <a:pt x="1174435" y="98143"/>
                  <a:pt x="1172318" y="68214"/>
                  <a:pt x="1183672" y="73891"/>
                </a:cubicBezTo>
                <a:cubicBezTo>
                  <a:pt x="1197714" y="80911"/>
                  <a:pt x="1189829" y="104679"/>
                  <a:pt x="1192908" y="120073"/>
                </a:cubicBezTo>
                <a:cubicBezTo>
                  <a:pt x="1189829" y="178570"/>
                  <a:pt x="1183672" y="236986"/>
                  <a:pt x="1183672" y="295564"/>
                </a:cubicBezTo>
                <a:cubicBezTo>
                  <a:pt x="1183672" y="308258"/>
                  <a:pt x="1188570" y="270549"/>
                  <a:pt x="1192908" y="258619"/>
                </a:cubicBezTo>
                <a:cubicBezTo>
                  <a:pt x="1200921" y="236583"/>
                  <a:pt x="1211381" y="215516"/>
                  <a:pt x="1220617" y="193964"/>
                </a:cubicBezTo>
                <a:cubicBezTo>
                  <a:pt x="1232871" y="132693"/>
                  <a:pt x="1222592" y="104048"/>
                  <a:pt x="1331453" y="166255"/>
                </a:cubicBezTo>
                <a:cubicBezTo>
                  <a:pt x="1343408" y="173086"/>
                  <a:pt x="1305523" y="176467"/>
                  <a:pt x="1294508" y="184728"/>
                </a:cubicBezTo>
                <a:cubicBezTo>
                  <a:pt x="1280575" y="195178"/>
                  <a:pt x="1269878" y="209358"/>
                  <a:pt x="1257563" y="221673"/>
                </a:cubicBezTo>
                <a:cubicBezTo>
                  <a:pt x="1240045" y="169123"/>
                  <a:pt x="1244563" y="210213"/>
                  <a:pt x="1294508" y="147782"/>
                </a:cubicBezTo>
                <a:cubicBezTo>
                  <a:pt x="1305723" y="133764"/>
                  <a:pt x="1337154" y="91642"/>
                  <a:pt x="1322217" y="101600"/>
                </a:cubicBezTo>
                <a:cubicBezTo>
                  <a:pt x="1289612" y="123337"/>
                  <a:pt x="1266799" y="157019"/>
                  <a:pt x="1239090" y="184728"/>
                </a:cubicBezTo>
                <a:cubicBezTo>
                  <a:pt x="1229854" y="193964"/>
                  <a:pt x="1204368" y="223457"/>
                  <a:pt x="1211381" y="212437"/>
                </a:cubicBezTo>
                <a:cubicBezTo>
                  <a:pt x="1287723" y="92470"/>
                  <a:pt x="1304420" y="82452"/>
                  <a:pt x="1229853" y="157019"/>
                </a:cubicBezTo>
                <a:cubicBezTo>
                  <a:pt x="1220617" y="153940"/>
                  <a:pt x="1199783" y="157227"/>
                  <a:pt x="1202144" y="147782"/>
                </a:cubicBezTo>
                <a:cubicBezTo>
                  <a:pt x="1205878" y="132848"/>
                  <a:pt x="1225321" y="126957"/>
                  <a:pt x="1239090" y="120073"/>
                </a:cubicBezTo>
                <a:cubicBezTo>
                  <a:pt x="1274889" y="102174"/>
                  <a:pt x="1313489" y="90453"/>
                  <a:pt x="1349926" y="73891"/>
                </a:cubicBezTo>
                <a:cubicBezTo>
                  <a:pt x="1381263" y="59647"/>
                  <a:pt x="1409830" y="39166"/>
                  <a:pt x="1442290" y="27710"/>
                </a:cubicBezTo>
                <a:cubicBezTo>
                  <a:pt x="1462819" y="20464"/>
                  <a:pt x="1485427" y="21783"/>
                  <a:pt x="1506944" y="18473"/>
                </a:cubicBezTo>
                <a:cubicBezTo>
                  <a:pt x="1615642" y="1750"/>
                  <a:pt x="1547948" y="10438"/>
                  <a:pt x="1451526" y="18473"/>
                </a:cubicBezTo>
                <a:cubicBezTo>
                  <a:pt x="1436132" y="21552"/>
                  <a:pt x="1420381" y="23199"/>
                  <a:pt x="1405344" y="27710"/>
                </a:cubicBezTo>
                <a:cubicBezTo>
                  <a:pt x="1389464" y="32474"/>
                  <a:pt x="1375420" y="42931"/>
                  <a:pt x="1359163" y="46182"/>
                </a:cubicBezTo>
                <a:cubicBezTo>
                  <a:pt x="1328822" y="52250"/>
                  <a:pt x="1239124" y="69256"/>
                  <a:pt x="1266799" y="55419"/>
                </a:cubicBezTo>
                <a:cubicBezTo>
                  <a:pt x="1300300" y="38669"/>
                  <a:pt x="1341298" y="46030"/>
                  <a:pt x="1377635" y="36946"/>
                </a:cubicBezTo>
                <a:cubicBezTo>
                  <a:pt x="1389950" y="33867"/>
                  <a:pt x="1427103" y="25623"/>
                  <a:pt x="1414581" y="27710"/>
                </a:cubicBezTo>
                <a:cubicBezTo>
                  <a:pt x="1383610" y="32872"/>
                  <a:pt x="1353077" y="40396"/>
                  <a:pt x="1322217" y="46182"/>
                </a:cubicBezTo>
                <a:cubicBezTo>
                  <a:pt x="1303810" y="49633"/>
                  <a:pt x="1285272" y="52340"/>
                  <a:pt x="1266799" y="55419"/>
                </a:cubicBezTo>
                <a:cubicBezTo>
                  <a:pt x="1248326" y="64655"/>
                  <a:pt x="1230557" y="75458"/>
                  <a:pt x="1211381" y="83128"/>
                </a:cubicBezTo>
                <a:cubicBezTo>
                  <a:pt x="1199595" y="87842"/>
                  <a:pt x="1186641" y="88877"/>
                  <a:pt x="1174435" y="92364"/>
                </a:cubicBezTo>
                <a:cubicBezTo>
                  <a:pt x="1165074" y="95039"/>
                  <a:pt x="1155962" y="98521"/>
                  <a:pt x="1146726" y="101600"/>
                </a:cubicBezTo>
                <a:cubicBezTo>
                  <a:pt x="1350646" y="142387"/>
                  <a:pt x="1202002" y="116386"/>
                  <a:pt x="1682435" y="92364"/>
                </a:cubicBezTo>
                <a:cubicBezTo>
                  <a:pt x="1704178" y="91277"/>
                  <a:pt x="1725345" y="84189"/>
                  <a:pt x="1747090" y="83128"/>
                </a:cubicBezTo>
                <a:cubicBezTo>
                  <a:pt x="1851690" y="78026"/>
                  <a:pt x="1956447" y="76970"/>
                  <a:pt x="2061126" y="73891"/>
                </a:cubicBezTo>
                <a:cubicBezTo>
                  <a:pt x="2051890" y="64655"/>
                  <a:pt x="2044835" y="52525"/>
                  <a:pt x="2033417" y="46182"/>
                </a:cubicBezTo>
                <a:cubicBezTo>
                  <a:pt x="1954567" y="2377"/>
                  <a:pt x="1819977" y="34294"/>
                  <a:pt x="1756326" y="36946"/>
                </a:cubicBezTo>
                <a:lnTo>
                  <a:pt x="1691672" y="46182"/>
                </a:lnTo>
                <a:cubicBezTo>
                  <a:pt x="1664007" y="49640"/>
                  <a:pt x="1584637" y="41075"/>
                  <a:pt x="1608544" y="55419"/>
                </a:cubicBezTo>
                <a:cubicBezTo>
                  <a:pt x="1645880" y="77821"/>
                  <a:pt x="1694436" y="70614"/>
                  <a:pt x="1737853" y="73891"/>
                </a:cubicBezTo>
                <a:cubicBezTo>
                  <a:pt x="1857743" y="82939"/>
                  <a:pt x="1977999" y="86206"/>
                  <a:pt x="2098072" y="92364"/>
                </a:cubicBezTo>
                <a:cubicBezTo>
                  <a:pt x="2116545" y="98522"/>
                  <a:pt x="2134314" y="107453"/>
                  <a:pt x="2153490" y="110837"/>
                </a:cubicBezTo>
                <a:cubicBezTo>
                  <a:pt x="2186979" y="116747"/>
                  <a:pt x="2289084" y="119154"/>
                  <a:pt x="2255090" y="120073"/>
                </a:cubicBezTo>
                <a:cubicBezTo>
                  <a:pt x="1993470" y="127144"/>
                  <a:pt x="1731696" y="126231"/>
                  <a:pt x="1469999" y="129310"/>
                </a:cubicBezTo>
                <a:cubicBezTo>
                  <a:pt x="1657805" y="135467"/>
                  <a:pt x="1845777" y="137775"/>
                  <a:pt x="2033417" y="147782"/>
                </a:cubicBezTo>
                <a:cubicBezTo>
                  <a:pt x="2128854" y="152872"/>
                  <a:pt x="2173605" y="172895"/>
                  <a:pt x="2264326" y="184728"/>
                </a:cubicBezTo>
                <a:cubicBezTo>
                  <a:pt x="2301088" y="189523"/>
                  <a:pt x="2338273" y="190275"/>
                  <a:pt x="2375163" y="193964"/>
                </a:cubicBezTo>
                <a:cubicBezTo>
                  <a:pt x="2399861" y="196434"/>
                  <a:pt x="2424423" y="200121"/>
                  <a:pt x="2449053" y="203200"/>
                </a:cubicBezTo>
                <a:cubicBezTo>
                  <a:pt x="2458290" y="206279"/>
                  <a:pt x="2467401" y="209762"/>
                  <a:pt x="2476763" y="212437"/>
                </a:cubicBezTo>
                <a:cubicBezTo>
                  <a:pt x="2488969" y="215924"/>
                  <a:pt x="2526402" y="221673"/>
                  <a:pt x="2513708" y="221673"/>
                </a:cubicBezTo>
                <a:cubicBezTo>
                  <a:pt x="2464351" y="221673"/>
                  <a:pt x="2415187" y="215516"/>
                  <a:pt x="2365926" y="212437"/>
                </a:cubicBezTo>
                <a:cubicBezTo>
                  <a:pt x="2164964" y="183726"/>
                  <a:pt x="2479105" y="233804"/>
                  <a:pt x="2208908" y="166255"/>
                </a:cubicBezTo>
                <a:cubicBezTo>
                  <a:pt x="2166667" y="155695"/>
                  <a:pt x="2122774" y="153413"/>
                  <a:pt x="2079599" y="147782"/>
                </a:cubicBezTo>
                <a:cubicBezTo>
                  <a:pt x="1900882" y="124471"/>
                  <a:pt x="1778648" y="133596"/>
                  <a:pt x="2402872" y="147782"/>
                </a:cubicBezTo>
                <a:cubicBezTo>
                  <a:pt x="2412108" y="150861"/>
                  <a:pt x="2421220" y="154344"/>
                  <a:pt x="2430581" y="157019"/>
                </a:cubicBezTo>
                <a:cubicBezTo>
                  <a:pt x="2442787" y="160506"/>
                  <a:pt x="2455858" y="161255"/>
                  <a:pt x="2467526" y="166255"/>
                </a:cubicBezTo>
                <a:cubicBezTo>
                  <a:pt x="2477729" y="170628"/>
                  <a:pt x="2484466" y="182036"/>
                  <a:pt x="2495235" y="184728"/>
                </a:cubicBezTo>
                <a:cubicBezTo>
                  <a:pt x="2522282" y="191490"/>
                  <a:pt x="2550654" y="190885"/>
                  <a:pt x="2578363" y="193964"/>
                </a:cubicBezTo>
                <a:cubicBezTo>
                  <a:pt x="2590678" y="197043"/>
                  <a:pt x="2627700" y="200446"/>
                  <a:pt x="2615308" y="203200"/>
                </a:cubicBezTo>
                <a:cubicBezTo>
                  <a:pt x="2576121" y="211908"/>
                  <a:pt x="2535132" y="216870"/>
                  <a:pt x="2495235" y="212437"/>
                </a:cubicBezTo>
                <a:cubicBezTo>
                  <a:pt x="2450681" y="207487"/>
                  <a:pt x="2409759" y="184884"/>
                  <a:pt x="2365926" y="175491"/>
                </a:cubicBezTo>
                <a:cubicBezTo>
                  <a:pt x="2323352" y="166368"/>
                  <a:pt x="2279532" y="164376"/>
                  <a:pt x="2236617" y="157019"/>
                </a:cubicBezTo>
                <a:cubicBezTo>
                  <a:pt x="2171746" y="145898"/>
                  <a:pt x="2107343" y="132202"/>
                  <a:pt x="2042653" y="120073"/>
                </a:cubicBezTo>
                <a:cubicBezTo>
                  <a:pt x="2027223" y="117180"/>
                  <a:pt x="2088835" y="129310"/>
                  <a:pt x="2088835" y="129310"/>
                </a:cubicBezTo>
                <a:cubicBezTo>
                  <a:pt x="2236269" y="193812"/>
                  <a:pt x="2215377" y="191342"/>
                  <a:pt x="2356690" y="230910"/>
                </a:cubicBezTo>
                <a:cubicBezTo>
                  <a:pt x="2447702" y="256393"/>
                  <a:pt x="2505437" y="263575"/>
                  <a:pt x="2596835" y="295564"/>
                </a:cubicBezTo>
                <a:cubicBezTo>
                  <a:pt x="2616329" y="302387"/>
                  <a:pt x="2633380" y="314885"/>
                  <a:pt x="2652253" y="323273"/>
                </a:cubicBezTo>
                <a:cubicBezTo>
                  <a:pt x="2688828" y="339528"/>
                  <a:pt x="2726421" y="353412"/>
                  <a:pt x="2763090" y="369455"/>
                </a:cubicBezTo>
                <a:cubicBezTo>
                  <a:pt x="2775704" y="374974"/>
                  <a:pt x="2786973" y="383574"/>
                  <a:pt x="2800035" y="387928"/>
                </a:cubicBezTo>
                <a:cubicBezTo>
                  <a:pt x="2814928" y="392892"/>
                  <a:pt x="2861795" y="399111"/>
                  <a:pt x="2846217" y="397164"/>
                </a:cubicBezTo>
                <a:cubicBezTo>
                  <a:pt x="2653068" y="373019"/>
                  <a:pt x="2733064" y="371310"/>
                  <a:pt x="2467526" y="314037"/>
                </a:cubicBezTo>
                <a:cubicBezTo>
                  <a:pt x="2397267" y="298883"/>
                  <a:pt x="2325074" y="293470"/>
                  <a:pt x="2255090" y="277091"/>
                </a:cubicBezTo>
                <a:cubicBezTo>
                  <a:pt x="2180145" y="259551"/>
                  <a:pt x="2108769" y="228135"/>
                  <a:pt x="2033417" y="212437"/>
                </a:cubicBezTo>
                <a:cubicBezTo>
                  <a:pt x="1960516" y="197249"/>
                  <a:pt x="1737648" y="177318"/>
                  <a:pt x="1811744" y="184728"/>
                </a:cubicBezTo>
                <a:cubicBezTo>
                  <a:pt x="1883394" y="191893"/>
                  <a:pt x="2133019" y="214553"/>
                  <a:pt x="2236617" y="230910"/>
                </a:cubicBezTo>
                <a:cubicBezTo>
                  <a:pt x="2540092" y="278827"/>
                  <a:pt x="2336449" y="253431"/>
                  <a:pt x="2615308" y="304800"/>
                </a:cubicBezTo>
                <a:cubicBezTo>
                  <a:pt x="2887947" y="355023"/>
                  <a:pt x="2696633" y="306828"/>
                  <a:pt x="2892399" y="360219"/>
                </a:cubicBezTo>
                <a:cubicBezTo>
                  <a:pt x="2726606" y="415481"/>
                  <a:pt x="2806584" y="398130"/>
                  <a:pt x="2467526" y="323273"/>
                </a:cubicBezTo>
                <a:cubicBezTo>
                  <a:pt x="2351478" y="297652"/>
                  <a:pt x="2239753" y="255347"/>
                  <a:pt x="2125781" y="221673"/>
                </a:cubicBezTo>
                <a:cubicBezTo>
                  <a:pt x="2104285" y="215322"/>
                  <a:pt x="2082390" y="210288"/>
                  <a:pt x="2061126" y="203200"/>
                </a:cubicBezTo>
                <a:cubicBezTo>
                  <a:pt x="2051890" y="200121"/>
                  <a:pt x="2023681" y="193964"/>
                  <a:pt x="2033417" y="193964"/>
                </a:cubicBezTo>
                <a:cubicBezTo>
                  <a:pt x="2064359" y="193964"/>
                  <a:pt x="2095029" y="199783"/>
                  <a:pt x="2125781" y="203200"/>
                </a:cubicBezTo>
                <a:lnTo>
                  <a:pt x="2282799" y="221673"/>
                </a:lnTo>
                <a:cubicBezTo>
                  <a:pt x="2526149" y="254120"/>
                  <a:pt x="2291751" y="229034"/>
                  <a:pt x="2495235" y="249382"/>
                </a:cubicBezTo>
                <a:cubicBezTo>
                  <a:pt x="2504471" y="252461"/>
                  <a:pt x="2513208" y="258619"/>
                  <a:pt x="2522944" y="258619"/>
                </a:cubicBezTo>
                <a:cubicBezTo>
                  <a:pt x="2532680" y="258619"/>
                  <a:pt x="2553014" y="258827"/>
                  <a:pt x="2550653" y="249382"/>
                </a:cubicBezTo>
                <a:cubicBezTo>
                  <a:pt x="2546920" y="234448"/>
                  <a:pt x="2526023" y="230909"/>
                  <a:pt x="2513708" y="221673"/>
                </a:cubicBezTo>
                <a:cubicBezTo>
                  <a:pt x="2552125" y="208868"/>
                  <a:pt x="2533712" y="209496"/>
                  <a:pt x="2578363" y="221673"/>
                </a:cubicBezTo>
                <a:cubicBezTo>
                  <a:pt x="2599987" y="227570"/>
                  <a:pt x="2663064" y="230122"/>
                  <a:pt x="2643017" y="240146"/>
                </a:cubicBezTo>
                <a:cubicBezTo>
                  <a:pt x="2618081" y="252615"/>
                  <a:pt x="2587284" y="236093"/>
                  <a:pt x="2559890" y="230910"/>
                </a:cubicBezTo>
                <a:cubicBezTo>
                  <a:pt x="2473264" y="214521"/>
                  <a:pt x="2388235" y="189985"/>
                  <a:pt x="2301272" y="175491"/>
                </a:cubicBezTo>
                <a:cubicBezTo>
                  <a:pt x="2258647" y="168387"/>
                  <a:pt x="2214868" y="171404"/>
                  <a:pt x="2171963" y="166255"/>
                </a:cubicBezTo>
                <a:cubicBezTo>
                  <a:pt x="1983898" y="143687"/>
                  <a:pt x="1793977" y="130996"/>
                  <a:pt x="1608544" y="92364"/>
                </a:cubicBezTo>
                <a:cubicBezTo>
                  <a:pt x="1534653" y="76970"/>
                  <a:pt x="1461201" y="59299"/>
                  <a:pt x="1386872" y="46182"/>
                </a:cubicBezTo>
                <a:cubicBezTo>
                  <a:pt x="1356401" y="40805"/>
                  <a:pt x="1263566" y="36946"/>
                  <a:pt x="1294508" y="36946"/>
                </a:cubicBezTo>
                <a:cubicBezTo>
                  <a:pt x="1336115" y="36946"/>
                  <a:pt x="1556194" y="62943"/>
                  <a:pt x="1571599" y="64655"/>
                </a:cubicBezTo>
                <a:cubicBezTo>
                  <a:pt x="1639332" y="80049"/>
                  <a:pt x="1706631" y="97500"/>
                  <a:pt x="1774799" y="110837"/>
                </a:cubicBezTo>
                <a:cubicBezTo>
                  <a:pt x="1848315" y="125221"/>
                  <a:pt x="1923671" y="130133"/>
                  <a:pt x="1996472" y="147782"/>
                </a:cubicBezTo>
                <a:cubicBezTo>
                  <a:pt x="2284318" y="217563"/>
                  <a:pt x="1900496" y="162341"/>
                  <a:pt x="2153490" y="193964"/>
                </a:cubicBezTo>
                <a:cubicBezTo>
                  <a:pt x="2168884" y="203200"/>
                  <a:pt x="2184735" y="211715"/>
                  <a:pt x="2199672" y="221673"/>
                </a:cubicBezTo>
                <a:cubicBezTo>
                  <a:pt x="2212480" y="230212"/>
                  <a:pt x="2223252" y="241744"/>
                  <a:pt x="2236617" y="249382"/>
                </a:cubicBezTo>
                <a:cubicBezTo>
                  <a:pt x="2245070" y="254213"/>
                  <a:pt x="2274062" y="258619"/>
                  <a:pt x="2264326" y="258619"/>
                </a:cubicBezTo>
                <a:cubicBezTo>
                  <a:pt x="2098043" y="258619"/>
                  <a:pt x="1931817" y="252461"/>
                  <a:pt x="1765563" y="249382"/>
                </a:cubicBezTo>
                <a:lnTo>
                  <a:pt x="1636253" y="212437"/>
                </a:lnTo>
                <a:cubicBezTo>
                  <a:pt x="1632304" y="211340"/>
                  <a:pt x="1571599" y="200768"/>
                  <a:pt x="1571599" y="184728"/>
                </a:cubicBezTo>
                <a:cubicBezTo>
                  <a:pt x="1571599" y="174992"/>
                  <a:pt x="1589691" y="192446"/>
                  <a:pt x="1599308" y="193964"/>
                </a:cubicBezTo>
                <a:cubicBezTo>
                  <a:pt x="1648345" y="201707"/>
                  <a:pt x="1697692" y="207497"/>
                  <a:pt x="1747090" y="212437"/>
                </a:cubicBezTo>
                <a:cubicBezTo>
                  <a:pt x="1820869" y="219815"/>
                  <a:pt x="1894872" y="224752"/>
                  <a:pt x="1968763" y="230910"/>
                </a:cubicBezTo>
                <a:cubicBezTo>
                  <a:pt x="2085757" y="252461"/>
                  <a:pt x="2202289" y="276687"/>
                  <a:pt x="2319744" y="295564"/>
                </a:cubicBezTo>
                <a:cubicBezTo>
                  <a:pt x="2766499" y="367364"/>
                  <a:pt x="2290947" y="275026"/>
                  <a:pt x="2578363" y="332510"/>
                </a:cubicBezTo>
                <a:cubicBezTo>
                  <a:pt x="2614267" y="356445"/>
                  <a:pt x="2636514" y="365520"/>
                  <a:pt x="2541417" y="341746"/>
                </a:cubicBezTo>
                <a:cubicBezTo>
                  <a:pt x="2451563" y="319282"/>
                  <a:pt x="2364384" y="286019"/>
                  <a:pt x="2273563" y="267855"/>
                </a:cubicBezTo>
                <a:cubicBezTo>
                  <a:pt x="2242775" y="261697"/>
                  <a:pt x="2211699" y="256837"/>
                  <a:pt x="2181199" y="249382"/>
                </a:cubicBezTo>
                <a:cubicBezTo>
                  <a:pt x="2073118" y="222962"/>
                  <a:pt x="1966950" y="188464"/>
                  <a:pt x="1857926" y="166255"/>
                </a:cubicBezTo>
                <a:cubicBezTo>
                  <a:pt x="1800289" y="154514"/>
                  <a:pt x="1740932" y="153940"/>
                  <a:pt x="1682435" y="147782"/>
                </a:cubicBezTo>
                <a:lnTo>
                  <a:pt x="1617781" y="129310"/>
                </a:lnTo>
                <a:cubicBezTo>
                  <a:pt x="1608456" y="126512"/>
                  <a:pt x="1580347" y="119610"/>
                  <a:pt x="1590072" y="120073"/>
                </a:cubicBezTo>
                <a:cubicBezTo>
                  <a:pt x="1664135" y="123600"/>
                  <a:pt x="1737853" y="132388"/>
                  <a:pt x="1811744" y="138546"/>
                </a:cubicBezTo>
                <a:cubicBezTo>
                  <a:pt x="1898903" y="157915"/>
                  <a:pt x="1911802" y="160016"/>
                  <a:pt x="2005708" y="184728"/>
                </a:cubicBezTo>
                <a:cubicBezTo>
                  <a:pt x="2027384" y="190432"/>
                  <a:pt x="2049099" y="196112"/>
                  <a:pt x="2070363" y="203200"/>
                </a:cubicBezTo>
                <a:cubicBezTo>
                  <a:pt x="2202595" y="247277"/>
                  <a:pt x="2020985" y="194853"/>
                  <a:pt x="2171963" y="240146"/>
                </a:cubicBezTo>
                <a:cubicBezTo>
                  <a:pt x="2184122" y="243794"/>
                  <a:pt x="2221602" y="249382"/>
                  <a:pt x="2208908" y="249382"/>
                </a:cubicBezTo>
                <a:cubicBezTo>
                  <a:pt x="1941036" y="249382"/>
                  <a:pt x="1137993" y="223435"/>
                  <a:pt x="1405344" y="240146"/>
                </a:cubicBezTo>
                <a:cubicBezTo>
                  <a:pt x="1721901" y="259932"/>
                  <a:pt x="2039575" y="252461"/>
                  <a:pt x="2356690" y="258619"/>
                </a:cubicBezTo>
                <a:cubicBezTo>
                  <a:pt x="2829210" y="371122"/>
                  <a:pt x="2617111" y="305515"/>
                  <a:pt x="1691672" y="295564"/>
                </a:cubicBezTo>
                <a:cubicBezTo>
                  <a:pt x="1346702" y="228487"/>
                  <a:pt x="1468704" y="258297"/>
                  <a:pt x="1322217" y="221673"/>
                </a:cubicBezTo>
                <a:cubicBezTo>
                  <a:pt x="1340690" y="209358"/>
                  <a:pt x="1356024" y="189813"/>
                  <a:pt x="1377635" y="184728"/>
                </a:cubicBezTo>
                <a:cubicBezTo>
                  <a:pt x="1462401" y="164783"/>
                  <a:pt x="1636253" y="147782"/>
                  <a:pt x="1636253" y="147782"/>
                </a:cubicBezTo>
                <a:cubicBezTo>
                  <a:pt x="1878896" y="165115"/>
                  <a:pt x="1666324" y="145097"/>
                  <a:pt x="2014944" y="203200"/>
                </a:cubicBezTo>
                <a:cubicBezTo>
                  <a:pt x="2199602" y="233976"/>
                  <a:pt x="2211428" y="234269"/>
                  <a:pt x="2347453" y="249382"/>
                </a:cubicBezTo>
                <a:cubicBezTo>
                  <a:pt x="2335138" y="252461"/>
                  <a:pt x="2323104" y="257044"/>
                  <a:pt x="2310508" y="258619"/>
                </a:cubicBezTo>
                <a:cubicBezTo>
                  <a:pt x="2165857" y="276701"/>
                  <a:pt x="2241175" y="254021"/>
                  <a:pt x="2171963" y="277091"/>
                </a:cubicBezTo>
                <a:cubicBezTo>
                  <a:pt x="2187935" y="282415"/>
                  <a:pt x="2243452" y="293666"/>
                  <a:pt x="2162726" y="304800"/>
                </a:cubicBezTo>
                <a:cubicBezTo>
                  <a:pt x="2086235" y="315350"/>
                  <a:pt x="2008685" y="315952"/>
                  <a:pt x="1931817" y="323273"/>
                </a:cubicBezTo>
                <a:cubicBezTo>
                  <a:pt x="1879354" y="328270"/>
                  <a:pt x="1827273" y="336865"/>
                  <a:pt x="1774799" y="341746"/>
                </a:cubicBezTo>
                <a:cubicBezTo>
                  <a:pt x="1694859" y="349182"/>
                  <a:pt x="1454459" y="364038"/>
                  <a:pt x="1534653" y="360219"/>
                </a:cubicBezTo>
                <a:cubicBezTo>
                  <a:pt x="1863727" y="344549"/>
                  <a:pt x="1900497" y="339012"/>
                  <a:pt x="2162726" y="314037"/>
                </a:cubicBezTo>
                <a:cubicBezTo>
                  <a:pt x="2221223" y="317116"/>
                  <a:pt x="2287987" y="293135"/>
                  <a:pt x="2338217" y="323273"/>
                </a:cubicBezTo>
                <a:cubicBezTo>
                  <a:pt x="2375553" y="345674"/>
                  <a:pt x="2251957" y="335223"/>
                  <a:pt x="2208908" y="341746"/>
                </a:cubicBezTo>
                <a:cubicBezTo>
                  <a:pt x="2150355" y="350618"/>
                  <a:pt x="2092395" y="364093"/>
                  <a:pt x="2033417" y="369455"/>
                </a:cubicBezTo>
                <a:cubicBezTo>
                  <a:pt x="1956702" y="376429"/>
                  <a:pt x="1879500" y="376234"/>
                  <a:pt x="1802508" y="378691"/>
                </a:cubicBezTo>
                <a:lnTo>
                  <a:pt x="1165199" y="397164"/>
                </a:lnTo>
                <a:cubicBezTo>
                  <a:pt x="1155963" y="400243"/>
                  <a:pt x="1129389" y="400999"/>
                  <a:pt x="1137490" y="406400"/>
                </a:cubicBezTo>
                <a:cubicBezTo>
                  <a:pt x="1183738" y="437233"/>
                  <a:pt x="1234376" y="395367"/>
                  <a:pt x="1276035" y="387928"/>
                </a:cubicBezTo>
                <a:cubicBezTo>
                  <a:pt x="1333939" y="377588"/>
                  <a:pt x="1393326" y="377972"/>
                  <a:pt x="1451526" y="369455"/>
                </a:cubicBezTo>
                <a:cubicBezTo>
                  <a:pt x="1519644" y="359487"/>
                  <a:pt x="1654726" y="332510"/>
                  <a:pt x="1654726" y="332510"/>
                </a:cubicBezTo>
                <a:cubicBezTo>
                  <a:pt x="1448447" y="323273"/>
                  <a:pt x="1241390" y="324947"/>
                  <a:pt x="1035890" y="304800"/>
                </a:cubicBezTo>
                <a:cubicBezTo>
                  <a:pt x="986483" y="299956"/>
                  <a:pt x="1134527" y="293349"/>
                  <a:pt x="1183672" y="286328"/>
                </a:cubicBezTo>
                <a:cubicBezTo>
                  <a:pt x="1459500" y="246924"/>
                  <a:pt x="1089267" y="289460"/>
                  <a:pt x="1469999" y="249382"/>
                </a:cubicBezTo>
                <a:cubicBezTo>
                  <a:pt x="1460763" y="255540"/>
                  <a:pt x="1452434" y="263346"/>
                  <a:pt x="1442290" y="267855"/>
                </a:cubicBezTo>
                <a:cubicBezTo>
                  <a:pt x="1424496" y="275763"/>
                  <a:pt x="1367467" y="287945"/>
                  <a:pt x="1386872" y="286328"/>
                </a:cubicBezTo>
                <a:cubicBezTo>
                  <a:pt x="1491067" y="277645"/>
                  <a:pt x="1591744" y="250224"/>
                  <a:pt x="1691672" y="221673"/>
                </a:cubicBezTo>
                <a:cubicBezTo>
                  <a:pt x="1710395" y="216324"/>
                  <a:pt x="1728276" y="208217"/>
                  <a:pt x="1747090" y="203200"/>
                </a:cubicBezTo>
                <a:cubicBezTo>
                  <a:pt x="1774516" y="195886"/>
                  <a:pt x="1850289" y="204798"/>
                  <a:pt x="1830217" y="184728"/>
                </a:cubicBezTo>
                <a:cubicBezTo>
                  <a:pt x="1808337" y="162850"/>
                  <a:pt x="1768556" y="190126"/>
                  <a:pt x="1737853" y="193964"/>
                </a:cubicBezTo>
                <a:cubicBezTo>
                  <a:pt x="1694649" y="199365"/>
                  <a:pt x="1651647" y="206279"/>
                  <a:pt x="1608544" y="212437"/>
                </a:cubicBezTo>
                <a:cubicBezTo>
                  <a:pt x="1568520" y="224752"/>
                  <a:pt x="1529306" y="240101"/>
                  <a:pt x="1488472" y="249382"/>
                </a:cubicBezTo>
                <a:cubicBezTo>
                  <a:pt x="1461285" y="255561"/>
                  <a:pt x="1425058" y="278333"/>
                  <a:pt x="1405344" y="258619"/>
                </a:cubicBezTo>
                <a:cubicBezTo>
                  <a:pt x="1389645" y="242920"/>
                  <a:pt x="1440698" y="231177"/>
                  <a:pt x="1460763" y="221673"/>
                </a:cubicBezTo>
                <a:cubicBezTo>
                  <a:pt x="1666541" y="124198"/>
                  <a:pt x="1511510" y="221707"/>
                  <a:pt x="1636253" y="138546"/>
                </a:cubicBezTo>
                <a:cubicBezTo>
                  <a:pt x="1608544" y="135467"/>
                  <a:pt x="1580957" y="127673"/>
                  <a:pt x="1553126" y="129310"/>
                </a:cubicBezTo>
                <a:cubicBezTo>
                  <a:pt x="1475138" y="133897"/>
                  <a:pt x="1496920" y="145769"/>
                  <a:pt x="1442290" y="166255"/>
                </a:cubicBezTo>
                <a:cubicBezTo>
                  <a:pt x="1420250" y="174520"/>
                  <a:pt x="1369073" y="181537"/>
                  <a:pt x="1349926" y="184728"/>
                </a:cubicBezTo>
                <a:cubicBezTo>
                  <a:pt x="1415553" y="189776"/>
                  <a:pt x="1613748" y="200176"/>
                  <a:pt x="1654726" y="230910"/>
                </a:cubicBezTo>
                <a:cubicBezTo>
                  <a:pt x="1677962" y="248337"/>
                  <a:pt x="1604716" y="260558"/>
                  <a:pt x="1580835" y="277091"/>
                </a:cubicBezTo>
                <a:cubicBezTo>
                  <a:pt x="1524630" y="316002"/>
                  <a:pt x="1469866" y="356956"/>
                  <a:pt x="1414581" y="397164"/>
                </a:cubicBezTo>
                <a:cubicBezTo>
                  <a:pt x="1402131" y="406218"/>
                  <a:pt x="1389656" y="415256"/>
                  <a:pt x="1377635" y="424873"/>
                </a:cubicBezTo>
                <a:cubicBezTo>
                  <a:pt x="1346847" y="449503"/>
                  <a:pt x="1313152" y="470885"/>
                  <a:pt x="1285272" y="498764"/>
                </a:cubicBezTo>
                <a:cubicBezTo>
                  <a:pt x="1266799" y="517237"/>
                  <a:pt x="1215362" y="575919"/>
                  <a:pt x="1229853" y="554182"/>
                </a:cubicBezTo>
                <a:cubicBezTo>
                  <a:pt x="1264233" y="502612"/>
                  <a:pt x="1231905" y="543407"/>
                  <a:pt x="1303744" y="489528"/>
                </a:cubicBezTo>
                <a:cubicBezTo>
                  <a:pt x="1335286" y="465871"/>
                  <a:pt x="1363691" y="438080"/>
                  <a:pt x="1396108" y="415637"/>
                </a:cubicBezTo>
                <a:cubicBezTo>
                  <a:pt x="1404113" y="410095"/>
                  <a:pt x="1415109" y="410754"/>
                  <a:pt x="1423817" y="406400"/>
                </a:cubicBezTo>
                <a:cubicBezTo>
                  <a:pt x="1433746" y="401436"/>
                  <a:pt x="1461455" y="392892"/>
                  <a:pt x="1451526" y="387928"/>
                </a:cubicBezTo>
                <a:cubicBezTo>
                  <a:pt x="1437484" y="380908"/>
                  <a:pt x="1420738" y="394085"/>
                  <a:pt x="1405344" y="397164"/>
                </a:cubicBezTo>
                <a:cubicBezTo>
                  <a:pt x="1373490" y="420331"/>
                  <a:pt x="1303529" y="475781"/>
                  <a:pt x="1257563" y="498764"/>
                </a:cubicBezTo>
                <a:cubicBezTo>
                  <a:pt x="1248855" y="503118"/>
                  <a:pt x="1238969" y="504581"/>
                  <a:pt x="1229853" y="508000"/>
                </a:cubicBezTo>
                <a:cubicBezTo>
                  <a:pt x="1214329" y="513821"/>
                  <a:pt x="1199066" y="520315"/>
                  <a:pt x="1183672" y="526473"/>
                </a:cubicBezTo>
                <a:cubicBezTo>
                  <a:pt x="1205223" y="508000"/>
                  <a:pt x="1226047" y="488643"/>
                  <a:pt x="1248326" y="471055"/>
                </a:cubicBezTo>
                <a:cubicBezTo>
                  <a:pt x="1335580" y="402170"/>
                  <a:pt x="1340613" y="400295"/>
                  <a:pt x="1414581" y="350982"/>
                </a:cubicBezTo>
                <a:cubicBezTo>
                  <a:pt x="1408423" y="366376"/>
                  <a:pt x="1406056" y="383900"/>
                  <a:pt x="1396108" y="397164"/>
                </a:cubicBezTo>
                <a:cubicBezTo>
                  <a:pt x="1363233" y="440997"/>
                  <a:pt x="1290321" y="495677"/>
                  <a:pt x="1248326" y="526473"/>
                </a:cubicBezTo>
                <a:cubicBezTo>
                  <a:pt x="1230423" y="539602"/>
                  <a:pt x="1210433" y="549789"/>
                  <a:pt x="1192908" y="563419"/>
                </a:cubicBezTo>
                <a:cubicBezTo>
                  <a:pt x="1135215" y="608292"/>
                  <a:pt x="1200162" y="578265"/>
                  <a:pt x="1119017" y="618837"/>
                </a:cubicBezTo>
                <a:cubicBezTo>
                  <a:pt x="1110309" y="623191"/>
                  <a:pt x="1082411" y="632027"/>
                  <a:pt x="1091308" y="628073"/>
                </a:cubicBezTo>
                <a:cubicBezTo>
                  <a:pt x="1127882" y="611817"/>
                  <a:pt x="1165199" y="597285"/>
                  <a:pt x="1202144" y="581891"/>
                </a:cubicBezTo>
                <a:cubicBezTo>
                  <a:pt x="1232932" y="554182"/>
                  <a:pt x="1264290" y="527093"/>
                  <a:pt x="1294508" y="498764"/>
                </a:cubicBezTo>
                <a:cubicBezTo>
                  <a:pt x="1332732" y="462929"/>
                  <a:pt x="1370581" y="417261"/>
                  <a:pt x="1414581" y="387928"/>
                </a:cubicBezTo>
                <a:cubicBezTo>
                  <a:pt x="1437494" y="372653"/>
                  <a:pt x="1488472" y="350982"/>
                  <a:pt x="1488472" y="350982"/>
                </a:cubicBezTo>
                <a:cubicBezTo>
                  <a:pt x="1465550" y="419743"/>
                  <a:pt x="1448468" y="480719"/>
                  <a:pt x="1368399" y="526473"/>
                </a:cubicBezTo>
                <a:cubicBezTo>
                  <a:pt x="1346847" y="538788"/>
                  <a:pt x="1324153" y="549290"/>
                  <a:pt x="1303744" y="563419"/>
                </a:cubicBezTo>
                <a:cubicBezTo>
                  <a:pt x="1283974" y="577106"/>
                  <a:pt x="1267893" y="595624"/>
                  <a:pt x="1248326" y="609600"/>
                </a:cubicBezTo>
                <a:cubicBezTo>
                  <a:pt x="1224691" y="626482"/>
                  <a:pt x="1199524" y="641147"/>
                  <a:pt x="1174435" y="655782"/>
                </a:cubicBezTo>
                <a:cubicBezTo>
                  <a:pt x="1080695" y="710464"/>
                  <a:pt x="1186731" y="641427"/>
                  <a:pt x="1109781" y="692728"/>
                </a:cubicBezTo>
                <a:cubicBezTo>
                  <a:pt x="1192665" y="720355"/>
                  <a:pt x="1143278" y="710813"/>
                  <a:pt x="1303744" y="628073"/>
                </a:cubicBezTo>
                <a:cubicBezTo>
                  <a:pt x="1399707" y="578592"/>
                  <a:pt x="1693937" y="393713"/>
                  <a:pt x="1867163" y="341746"/>
                </a:cubicBezTo>
                <a:cubicBezTo>
                  <a:pt x="1912273" y="328213"/>
                  <a:pt x="1959526" y="323273"/>
                  <a:pt x="2005708" y="314037"/>
                </a:cubicBezTo>
                <a:cubicBezTo>
                  <a:pt x="2021102" y="307879"/>
                  <a:pt x="2063614" y="283840"/>
                  <a:pt x="2051890" y="295564"/>
                </a:cubicBezTo>
                <a:cubicBezTo>
                  <a:pt x="2025316" y="322138"/>
                  <a:pt x="1991500" y="340470"/>
                  <a:pt x="1959526" y="360219"/>
                </a:cubicBezTo>
                <a:cubicBezTo>
                  <a:pt x="1886745" y="405172"/>
                  <a:pt x="1812859" y="448396"/>
                  <a:pt x="1737853" y="489528"/>
                </a:cubicBezTo>
                <a:cubicBezTo>
                  <a:pt x="1717294" y="500802"/>
                  <a:pt x="1693888" y="506203"/>
                  <a:pt x="1673199" y="517237"/>
                </a:cubicBezTo>
                <a:cubicBezTo>
                  <a:pt x="1222462" y="757631"/>
                  <a:pt x="1589459" y="572963"/>
                  <a:pt x="1405344" y="665019"/>
                </a:cubicBezTo>
                <a:cubicBezTo>
                  <a:pt x="1365714" y="585754"/>
                  <a:pt x="1364873" y="612870"/>
                  <a:pt x="1497708" y="508000"/>
                </a:cubicBezTo>
                <a:cubicBezTo>
                  <a:pt x="1572775" y="448737"/>
                  <a:pt x="1654144" y="397242"/>
                  <a:pt x="1737853" y="350982"/>
                </a:cubicBezTo>
                <a:cubicBezTo>
                  <a:pt x="1771939" y="332145"/>
                  <a:pt x="1811932" y="326902"/>
                  <a:pt x="1848690" y="314037"/>
                </a:cubicBezTo>
                <a:cubicBezTo>
                  <a:pt x="1873518" y="305347"/>
                  <a:pt x="1897951" y="295564"/>
                  <a:pt x="1922581" y="286328"/>
                </a:cubicBezTo>
                <a:cubicBezTo>
                  <a:pt x="1904108" y="301722"/>
                  <a:pt x="1887681" y="319971"/>
                  <a:pt x="1867163" y="332510"/>
                </a:cubicBezTo>
                <a:cubicBezTo>
                  <a:pt x="1776036" y="388199"/>
                  <a:pt x="1784003" y="382393"/>
                  <a:pt x="1710144" y="397164"/>
                </a:cubicBezTo>
                <a:cubicBezTo>
                  <a:pt x="1487667" y="496043"/>
                  <a:pt x="1558955" y="474215"/>
                  <a:pt x="1276035" y="544946"/>
                </a:cubicBezTo>
                <a:lnTo>
                  <a:pt x="1202144" y="563419"/>
                </a:lnTo>
                <a:cubicBezTo>
                  <a:pt x="1180487" y="569194"/>
                  <a:pt x="1117668" y="592353"/>
                  <a:pt x="1137490" y="581891"/>
                </a:cubicBezTo>
                <a:cubicBezTo>
                  <a:pt x="1267788" y="513123"/>
                  <a:pt x="1402380" y="452817"/>
                  <a:pt x="1534653" y="387928"/>
                </a:cubicBezTo>
                <a:lnTo>
                  <a:pt x="1627017" y="341746"/>
                </a:lnTo>
                <a:lnTo>
                  <a:pt x="1663963" y="323273"/>
                </a:lnTo>
                <a:cubicBezTo>
                  <a:pt x="1714758" y="399468"/>
                  <a:pt x="1701480" y="359570"/>
                  <a:pt x="1534653" y="461819"/>
                </a:cubicBezTo>
                <a:cubicBezTo>
                  <a:pt x="1480034" y="495295"/>
                  <a:pt x="1256005" y="584614"/>
                  <a:pt x="1211381" y="600364"/>
                </a:cubicBezTo>
                <a:cubicBezTo>
                  <a:pt x="1169109" y="615284"/>
                  <a:pt x="1124383" y="622501"/>
                  <a:pt x="1082072" y="637310"/>
                </a:cubicBezTo>
                <a:cubicBezTo>
                  <a:pt x="1062578" y="644133"/>
                  <a:pt x="1007227" y="672034"/>
                  <a:pt x="1026653" y="665019"/>
                </a:cubicBezTo>
                <a:cubicBezTo>
                  <a:pt x="1869271" y="360739"/>
                  <a:pt x="1004621" y="640801"/>
                  <a:pt x="1728617" y="443346"/>
                </a:cubicBezTo>
                <a:cubicBezTo>
                  <a:pt x="1988065" y="372587"/>
                  <a:pt x="1614134" y="433979"/>
                  <a:pt x="1959526" y="387928"/>
                </a:cubicBezTo>
                <a:cubicBezTo>
                  <a:pt x="1962605" y="409479"/>
                  <a:pt x="1984840" y="437903"/>
                  <a:pt x="1968763" y="452582"/>
                </a:cubicBezTo>
                <a:cubicBezTo>
                  <a:pt x="1918018" y="498914"/>
                  <a:pt x="1709809" y="606634"/>
                  <a:pt x="1617781" y="637310"/>
                </a:cubicBezTo>
                <a:cubicBezTo>
                  <a:pt x="1587995" y="647239"/>
                  <a:pt x="1556118" y="649203"/>
                  <a:pt x="1525417" y="655782"/>
                </a:cubicBezTo>
                <a:cubicBezTo>
                  <a:pt x="1513005" y="658442"/>
                  <a:pt x="1476294" y="668601"/>
                  <a:pt x="1488472" y="665019"/>
                </a:cubicBezTo>
                <a:cubicBezTo>
                  <a:pt x="1552981" y="646046"/>
                  <a:pt x="1619242" y="632579"/>
                  <a:pt x="1682435" y="609600"/>
                </a:cubicBezTo>
                <a:cubicBezTo>
                  <a:pt x="1755002" y="583212"/>
                  <a:pt x="1821619" y="541655"/>
                  <a:pt x="1894872" y="517237"/>
                </a:cubicBezTo>
                <a:cubicBezTo>
                  <a:pt x="1960768" y="495272"/>
                  <a:pt x="2031112" y="489527"/>
                  <a:pt x="2098072" y="471055"/>
                </a:cubicBezTo>
                <a:cubicBezTo>
                  <a:pt x="2120675" y="464820"/>
                  <a:pt x="2162726" y="466793"/>
                  <a:pt x="2162726" y="443346"/>
                </a:cubicBezTo>
                <a:cubicBezTo>
                  <a:pt x="2162726" y="420932"/>
                  <a:pt x="2118120" y="451795"/>
                  <a:pt x="2098072" y="461819"/>
                </a:cubicBezTo>
                <a:cubicBezTo>
                  <a:pt x="2067284" y="477213"/>
                  <a:pt x="2038657" y="498039"/>
                  <a:pt x="2005708" y="508000"/>
                </a:cubicBezTo>
                <a:cubicBezTo>
                  <a:pt x="1905638" y="538253"/>
                  <a:pt x="1801428" y="553170"/>
                  <a:pt x="1700908" y="581891"/>
                </a:cubicBezTo>
                <a:lnTo>
                  <a:pt x="1571599" y="618837"/>
                </a:lnTo>
                <a:cubicBezTo>
                  <a:pt x="1611623" y="581891"/>
                  <a:pt x="1645412" y="536756"/>
                  <a:pt x="1691672" y="508000"/>
                </a:cubicBezTo>
                <a:cubicBezTo>
                  <a:pt x="1694679" y="506131"/>
                  <a:pt x="1915742" y="399117"/>
                  <a:pt x="1987235" y="378691"/>
                </a:cubicBezTo>
                <a:cubicBezTo>
                  <a:pt x="2005242" y="373546"/>
                  <a:pt x="2024180" y="372534"/>
                  <a:pt x="2042653" y="369455"/>
                </a:cubicBezTo>
                <a:cubicBezTo>
                  <a:pt x="2058047" y="363297"/>
                  <a:pt x="2072337" y="352632"/>
                  <a:pt x="2088835" y="350982"/>
                </a:cubicBezTo>
                <a:cubicBezTo>
                  <a:pt x="2104456" y="349420"/>
                  <a:pt x="2144655" y="347827"/>
                  <a:pt x="2135017" y="360219"/>
                </a:cubicBezTo>
                <a:cubicBezTo>
                  <a:pt x="2096319" y="409975"/>
                  <a:pt x="1990932" y="449379"/>
                  <a:pt x="1931817" y="471055"/>
                </a:cubicBezTo>
                <a:cubicBezTo>
                  <a:pt x="1687766" y="560540"/>
                  <a:pt x="1815771" y="516271"/>
                  <a:pt x="1580835" y="572655"/>
                </a:cubicBezTo>
                <a:cubicBezTo>
                  <a:pt x="1559040" y="577886"/>
                  <a:pt x="1538595" y="591128"/>
                  <a:pt x="1516181" y="591128"/>
                </a:cubicBezTo>
                <a:cubicBezTo>
                  <a:pt x="1499601" y="591128"/>
                  <a:pt x="1546516" y="577531"/>
                  <a:pt x="1562363" y="572655"/>
                </a:cubicBezTo>
                <a:cubicBezTo>
                  <a:pt x="1586628" y="565189"/>
                  <a:pt x="1612168" y="562210"/>
                  <a:pt x="1636253" y="554182"/>
                </a:cubicBezTo>
                <a:cubicBezTo>
                  <a:pt x="1830162" y="489545"/>
                  <a:pt x="1884813" y="457406"/>
                  <a:pt x="2051890" y="415637"/>
                </a:cubicBezTo>
                <a:cubicBezTo>
                  <a:pt x="2070058" y="411095"/>
                  <a:pt x="2088835" y="409479"/>
                  <a:pt x="2107308" y="406400"/>
                </a:cubicBezTo>
                <a:cubicBezTo>
                  <a:pt x="2113466" y="415637"/>
                  <a:pt x="2131741" y="424745"/>
                  <a:pt x="2125781" y="434110"/>
                </a:cubicBezTo>
                <a:cubicBezTo>
                  <a:pt x="2105877" y="465387"/>
                  <a:pt x="2068868" y="481785"/>
                  <a:pt x="2042653" y="508000"/>
                </a:cubicBezTo>
                <a:cubicBezTo>
                  <a:pt x="2028713" y="521940"/>
                  <a:pt x="2016643" y="537779"/>
                  <a:pt x="2005708" y="554182"/>
                </a:cubicBezTo>
                <a:cubicBezTo>
                  <a:pt x="2000878" y="561428"/>
                  <a:pt x="2016461" y="539738"/>
                  <a:pt x="2024181" y="535710"/>
                </a:cubicBezTo>
                <a:cubicBezTo>
                  <a:pt x="2094993" y="498764"/>
                  <a:pt x="2159819" y="446815"/>
                  <a:pt x="2236617" y="424873"/>
                </a:cubicBezTo>
                <a:cubicBezTo>
                  <a:pt x="2258169" y="418715"/>
                  <a:pt x="2279432" y="411440"/>
                  <a:pt x="2301272" y="406400"/>
                </a:cubicBezTo>
                <a:cubicBezTo>
                  <a:pt x="2319520" y="402189"/>
                  <a:pt x="2338283" y="400615"/>
                  <a:pt x="2356690" y="397164"/>
                </a:cubicBezTo>
                <a:cubicBezTo>
                  <a:pt x="2387550" y="391378"/>
                  <a:pt x="2418265" y="384849"/>
                  <a:pt x="2449053" y="378691"/>
                </a:cubicBezTo>
                <a:cubicBezTo>
                  <a:pt x="2430580" y="394085"/>
                  <a:pt x="2414969" y="413779"/>
                  <a:pt x="2393635" y="424873"/>
                </a:cubicBezTo>
                <a:cubicBezTo>
                  <a:pt x="2210681" y="520009"/>
                  <a:pt x="2274513" y="476896"/>
                  <a:pt x="2153490" y="517237"/>
                </a:cubicBezTo>
                <a:cubicBezTo>
                  <a:pt x="2119303" y="528633"/>
                  <a:pt x="2086540" y="544282"/>
                  <a:pt x="2051890" y="554182"/>
                </a:cubicBezTo>
                <a:cubicBezTo>
                  <a:pt x="1915555" y="593135"/>
                  <a:pt x="1919140" y="588701"/>
                  <a:pt x="1802508" y="600364"/>
                </a:cubicBezTo>
                <a:cubicBezTo>
                  <a:pt x="1842532" y="566497"/>
                  <a:pt x="1880475" y="530004"/>
                  <a:pt x="1922581" y="498764"/>
                </a:cubicBezTo>
                <a:cubicBezTo>
                  <a:pt x="1976071" y="459078"/>
                  <a:pt x="2032736" y="423831"/>
                  <a:pt x="2088835" y="387928"/>
                </a:cubicBezTo>
                <a:cubicBezTo>
                  <a:pt x="2109742" y="374547"/>
                  <a:pt x="2132837" y="364751"/>
                  <a:pt x="2153490" y="350982"/>
                </a:cubicBezTo>
                <a:cubicBezTo>
                  <a:pt x="2228789" y="300783"/>
                  <a:pt x="2170345" y="323813"/>
                  <a:pt x="2227381" y="304800"/>
                </a:cubicBezTo>
                <a:cubicBezTo>
                  <a:pt x="2208908" y="341746"/>
                  <a:pt x="2197767" y="383382"/>
                  <a:pt x="2171963" y="415637"/>
                </a:cubicBezTo>
                <a:cubicBezTo>
                  <a:pt x="2147333" y="446425"/>
                  <a:pt x="2110961" y="465633"/>
                  <a:pt x="2079599" y="489528"/>
                </a:cubicBezTo>
                <a:cubicBezTo>
                  <a:pt x="1978971" y="566197"/>
                  <a:pt x="2015670" y="550863"/>
                  <a:pt x="1950290" y="572655"/>
                </a:cubicBezTo>
                <a:cubicBezTo>
                  <a:pt x="2038808" y="503807"/>
                  <a:pt x="2024033" y="512053"/>
                  <a:pt x="2116544" y="452582"/>
                </a:cubicBezTo>
                <a:cubicBezTo>
                  <a:pt x="2131645" y="442874"/>
                  <a:pt x="2146383" y="432302"/>
                  <a:pt x="2162726" y="424873"/>
                </a:cubicBezTo>
                <a:cubicBezTo>
                  <a:pt x="2180453" y="416815"/>
                  <a:pt x="2199671" y="412558"/>
                  <a:pt x="2218144" y="406400"/>
                </a:cubicBezTo>
                <a:cubicBezTo>
                  <a:pt x="2106716" y="517831"/>
                  <a:pt x="2309728" y="323789"/>
                  <a:pt x="2033417" y="508000"/>
                </a:cubicBezTo>
                <a:cubicBezTo>
                  <a:pt x="2024181" y="514158"/>
                  <a:pt x="1995779" y="531437"/>
                  <a:pt x="2005708" y="526473"/>
                </a:cubicBezTo>
                <a:cubicBezTo>
                  <a:pt x="2102733" y="477963"/>
                  <a:pt x="2037999" y="503789"/>
                  <a:pt x="2125781" y="452582"/>
                </a:cubicBezTo>
                <a:cubicBezTo>
                  <a:pt x="2168532" y="427644"/>
                  <a:pt x="2171682" y="428045"/>
                  <a:pt x="2208908" y="415637"/>
                </a:cubicBezTo>
                <a:cubicBezTo>
                  <a:pt x="2262223" y="380093"/>
                  <a:pt x="2214527" y="405924"/>
                  <a:pt x="2310508" y="387928"/>
                </a:cubicBezTo>
                <a:cubicBezTo>
                  <a:pt x="2358124" y="379000"/>
                  <a:pt x="2374012" y="372917"/>
                  <a:pt x="2412108" y="360219"/>
                </a:cubicBezTo>
                <a:cubicBezTo>
                  <a:pt x="2421344" y="354061"/>
                  <a:pt x="2442509" y="352515"/>
                  <a:pt x="2439817" y="341746"/>
                </a:cubicBezTo>
                <a:cubicBezTo>
                  <a:pt x="2431319" y="307754"/>
                  <a:pt x="2367928" y="330262"/>
                  <a:pt x="2356690" y="332510"/>
                </a:cubicBezTo>
                <a:cubicBezTo>
                  <a:pt x="2328981" y="344825"/>
                  <a:pt x="2302329" y="359866"/>
                  <a:pt x="2273563" y="369455"/>
                </a:cubicBezTo>
                <a:cubicBezTo>
                  <a:pt x="2255796" y="375377"/>
                  <a:pt x="2236426" y="374628"/>
                  <a:pt x="2218144" y="378691"/>
                </a:cubicBezTo>
                <a:cubicBezTo>
                  <a:pt x="2039990" y="418280"/>
                  <a:pt x="2171417" y="397241"/>
                  <a:pt x="2042653" y="415637"/>
                </a:cubicBezTo>
                <a:cubicBezTo>
                  <a:pt x="2033417" y="418716"/>
                  <a:pt x="2024305" y="422198"/>
                  <a:pt x="2014944" y="424873"/>
                </a:cubicBezTo>
                <a:cubicBezTo>
                  <a:pt x="2002738" y="428360"/>
                  <a:pt x="1989885" y="429653"/>
                  <a:pt x="1977999" y="434110"/>
                </a:cubicBezTo>
                <a:cubicBezTo>
                  <a:pt x="1965107" y="438945"/>
                  <a:pt x="1953368" y="446425"/>
                  <a:pt x="1941053" y="452582"/>
                </a:cubicBezTo>
                <a:cubicBezTo>
                  <a:pt x="2059806" y="511958"/>
                  <a:pt x="1871864" y="431444"/>
                  <a:pt x="2153490" y="350982"/>
                </a:cubicBezTo>
                <a:cubicBezTo>
                  <a:pt x="2175041" y="344825"/>
                  <a:pt x="2197080" y="340170"/>
                  <a:pt x="2218144" y="332510"/>
                </a:cubicBezTo>
                <a:cubicBezTo>
                  <a:pt x="2328493" y="292384"/>
                  <a:pt x="2154997" y="336751"/>
                  <a:pt x="2319744" y="295564"/>
                </a:cubicBezTo>
                <a:cubicBezTo>
                  <a:pt x="2334974" y="291756"/>
                  <a:pt x="2350696" y="290136"/>
                  <a:pt x="2365926" y="286328"/>
                </a:cubicBezTo>
                <a:cubicBezTo>
                  <a:pt x="2375371" y="283967"/>
                  <a:pt x="2403371" y="277091"/>
                  <a:pt x="2393635" y="277091"/>
                </a:cubicBezTo>
                <a:cubicBezTo>
                  <a:pt x="2377936" y="277091"/>
                  <a:pt x="2362847" y="283249"/>
                  <a:pt x="2347453" y="286328"/>
                </a:cubicBezTo>
                <a:cubicBezTo>
                  <a:pt x="2119054" y="390146"/>
                  <a:pt x="2371864" y="278411"/>
                  <a:pt x="2144253" y="369455"/>
                </a:cubicBezTo>
                <a:cubicBezTo>
                  <a:pt x="2131469" y="374569"/>
                  <a:pt x="2118984" y="380631"/>
                  <a:pt x="2107308" y="387928"/>
                </a:cubicBezTo>
                <a:cubicBezTo>
                  <a:pt x="2094254" y="396087"/>
                  <a:pt x="2084512" y="409573"/>
                  <a:pt x="2070363" y="415637"/>
                </a:cubicBezTo>
                <a:cubicBezTo>
                  <a:pt x="2003412" y="444330"/>
                  <a:pt x="1971910" y="444107"/>
                  <a:pt x="1904108" y="452582"/>
                </a:cubicBezTo>
                <a:cubicBezTo>
                  <a:pt x="1894872" y="458740"/>
                  <a:pt x="1886602" y="466682"/>
                  <a:pt x="1876399" y="471055"/>
                </a:cubicBezTo>
                <a:cubicBezTo>
                  <a:pt x="1834943" y="488822"/>
                  <a:pt x="1847710" y="471545"/>
                  <a:pt x="1811744" y="489528"/>
                </a:cubicBezTo>
                <a:cubicBezTo>
                  <a:pt x="1801815" y="494492"/>
                  <a:pt x="1793964" y="503036"/>
                  <a:pt x="1784035" y="508000"/>
                </a:cubicBezTo>
                <a:cubicBezTo>
                  <a:pt x="1770780" y="514628"/>
                  <a:pt x="1731225" y="523512"/>
                  <a:pt x="1719381" y="526473"/>
                </a:cubicBezTo>
                <a:cubicBezTo>
                  <a:pt x="1665719" y="553304"/>
                  <a:pt x="1646263" y="568475"/>
                  <a:pt x="1599308" y="581891"/>
                </a:cubicBezTo>
                <a:cubicBezTo>
                  <a:pt x="1587102" y="585378"/>
                  <a:pt x="1574569" y="587641"/>
                  <a:pt x="1562363" y="591128"/>
                </a:cubicBezTo>
                <a:cubicBezTo>
                  <a:pt x="1553001" y="593803"/>
                  <a:pt x="1525149" y="602476"/>
                  <a:pt x="1534653" y="600364"/>
                </a:cubicBezTo>
                <a:cubicBezTo>
                  <a:pt x="1571829" y="592103"/>
                  <a:pt x="1609832" y="586027"/>
                  <a:pt x="1645490" y="572655"/>
                </a:cubicBezTo>
                <a:cubicBezTo>
                  <a:pt x="1929846" y="466022"/>
                  <a:pt x="1744171" y="506738"/>
                  <a:pt x="1876399" y="480291"/>
                </a:cubicBezTo>
                <a:cubicBezTo>
                  <a:pt x="1885635" y="474134"/>
                  <a:pt x="1893801" y="457696"/>
                  <a:pt x="1904108" y="461819"/>
                </a:cubicBezTo>
                <a:cubicBezTo>
                  <a:pt x="1916892" y="466933"/>
                  <a:pt x="1931396" y="488187"/>
                  <a:pt x="1922581" y="498764"/>
                </a:cubicBezTo>
                <a:cubicBezTo>
                  <a:pt x="1908232" y="515983"/>
                  <a:pt x="1878913" y="509367"/>
                  <a:pt x="1857926" y="517237"/>
                </a:cubicBezTo>
                <a:cubicBezTo>
                  <a:pt x="1829534" y="527884"/>
                  <a:pt x="1802277" y="541359"/>
                  <a:pt x="1774799" y="554182"/>
                </a:cubicBezTo>
                <a:cubicBezTo>
                  <a:pt x="1756084" y="562916"/>
                  <a:pt x="1738557" y="574221"/>
                  <a:pt x="1719381" y="581891"/>
                </a:cubicBezTo>
                <a:cubicBezTo>
                  <a:pt x="1707595" y="586606"/>
                  <a:pt x="1694478" y="587114"/>
                  <a:pt x="1682435" y="591128"/>
                </a:cubicBezTo>
                <a:cubicBezTo>
                  <a:pt x="1666706" y="596371"/>
                  <a:pt x="1650808" y="601661"/>
                  <a:pt x="1636253" y="609600"/>
                </a:cubicBezTo>
                <a:cubicBezTo>
                  <a:pt x="1616762" y="620231"/>
                  <a:pt x="1559899" y="653935"/>
                  <a:pt x="1580835" y="646546"/>
                </a:cubicBezTo>
                <a:cubicBezTo>
                  <a:pt x="1782924" y="575221"/>
                  <a:pt x="1684224" y="605429"/>
                  <a:pt x="1876399" y="554182"/>
                </a:cubicBezTo>
                <a:cubicBezTo>
                  <a:pt x="1994232" y="587849"/>
                  <a:pt x="1931921" y="560536"/>
                  <a:pt x="1876399" y="581891"/>
                </a:cubicBezTo>
                <a:cubicBezTo>
                  <a:pt x="1855677" y="589861"/>
                  <a:pt x="1842246" y="612457"/>
                  <a:pt x="1820981" y="618837"/>
                </a:cubicBezTo>
                <a:cubicBezTo>
                  <a:pt x="1779277" y="631348"/>
                  <a:pt x="1734775" y="631152"/>
                  <a:pt x="1691672" y="637310"/>
                </a:cubicBezTo>
                <a:cubicBezTo>
                  <a:pt x="1673199" y="643467"/>
                  <a:pt x="1650023" y="642014"/>
                  <a:pt x="1636253" y="655782"/>
                </a:cubicBezTo>
                <a:cubicBezTo>
                  <a:pt x="1625152" y="666882"/>
                  <a:pt x="1682435" y="646546"/>
                  <a:pt x="1682435" y="646546"/>
                </a:cubicBezTo>
                <a:cubicBezTo>
                  <a:pt x="1856751" y="565198"/>
                  <a:pt x="1767748" y="592450"/>
                  <a:pt x="1922581" y="563419"/>
                </a:cubicBezTo>
                <a:cubicBezTo>
                  <a:pt x="1938011" y="560526"/>
                  <a:pt x="1953533" y="557990"/>
                  <a:pt x="1968763" y="554182"/>
                </a:cubicBezTo>
                <a:cubicBezTo>
                  <a:pt x="1978208" y="551821"/>
                  <a:pt x="2004261" y="539105"/>
                  <a:pt x="1996472" y="544946"/>
                </a:cubicBezTo>
                <a:cubicBezTo>
                  <a:pt x="1949516" y="580163"/>
                  <a:pt x="1904699" y="593127"/>
                  <a:pt x="1848690" y="609600"/>
                </a:cubicBezTo>
                <a:cubicBezTo>
                  <a:pt x="1762027" y="635089"/>
                  <a:pt x="1749393" y="630561"/>
                  <a:pt x="1645490" y="646546"/>
                </a:cubicBezTo>
                <a:cubicBezTo>
                  <a:pt x="1554261" y="660581"/>
                  <a:pt x="1556673" y="660615"/>
                  <a:pt x="1488472" y="674255"/>
                </a:cubicBezTo>
                <a:cubicBezTo>
                  <a:pt x="1399897" y="718542"/>
                  <a:pt x="1509712" y="662454"/>
                  <a:pt x="1405344" y="720437"/>
                </a:cubicBezTo>
                <a:cubicBezTo>
                  <a:pt x="1393308" y="727124"/>
                  <a:pt x="1380206" y="731826"/>
                  <a:pt x="1368399" y="738910"/>
                </a:cubicBezTo>
                <a:cubicBezTo>
                  <a:pt x="1349362" y="750333"/>
                  <a:pt x="1334043" y="768835"/>
                  <a:pt x="1312981" y="775855"/>
                </a:cubicBezTo>
                <a:cubicBezTo>
                  <a:pt x="1303745" y="778934"/>
                  <a:pt x="1294221" y="781256"/>
                  <a:pt x="1285272" y="785091"/>
                </a:cubicBezTo>
                <a:cubicBezTo>
                  <a:pt x="1272616" y="790515"/>
                  <a:pt x="1261218" y="798729"/>
                  <a:pt x="1248326" y="803564"/>
                </a:cubicBezTo>
                <a:cubicBezTo>
                  <a:pt x="1236440" y="808021"/>
                  <a:pt x="1223696" y="809721"/>
                  <a:pt x="1211381" y="812800"/>
                </a:cubicBezTo>
                <a:cubicBezTo>
                  <a:pt x="1208302" y="822037"/>
                  <a:pt x="1204819" y="831148"/>
                  <a:pt x="1202144" y="840510"/>
                </a:cubicBezTo>
                <a:cubicBezTo>
                  <a:pt x="1178943" y="921712"/>
                  <a:pt x="1205822" y="838713"/>
                  <a:pt x="1183672" y="905164"/>
                </a:cubicBezTo>
                <a:cubicBezTo>
                  <a:pt x="1169663" y="1143298"/>
                  <a:pt x="1159701" y="1080547"/>
                  <a:pt x="1211381" y="951346"/>
                </a:cubicBezTo>
                <a:cubicBezTo>
                  <a:pt x="1220760" y="927900"/>
                  <a:pt x="1251428" y="902062"/>
                  <a:pt x="1266799" y="886691"/>
                </a:cubicBezTo>
                <a:cubicBezTo>
                  <a:pt x="1269878" y="877455"/>
                  <a:pt x="1269151" y="865866"/>
                  <a:pt x="1276035" y="858982"/>
                </a:cubicBezTo>
                <a:cubicBezTo>
                  <a:pt x="1298685" y="836332"/>
                  <a:pt x="1338079" y="866914"/>
                  <a:pt x="1266799" y="831273"/>
                </a:cubicBezTo>
                <a:cubicBezTo>
                  <a:pt x="1232914" y="842568"/>
                  <a:pt x="1204334" y="849192"/>
                  <a:pt x="1174435" y="868219"/>
                </a:cubicBezTo>
                <a:cubicBezTo>
                  <a:pt x="1121409" y="901962"/>
                  <a:pt x="1082433" y="935837"/>
                  <a:pt x="1035890" y="979055"/>
                </a:cubicBezTo>
                <a:cubicBezTo>
                  <a:pt x="1016746" y="996831"/>
                  <a:pt x="1000415" y="1017598"/>
                  <a:pt x="980472" y="1034473"/>
                </a:cubicBezTo>
                <a:cubicBezTo>
                  <a:pt x="960254" y="1051581"/>
                  <a:pt x="936035" y="1063547"/>
                  <a:pt x="915817" y="1080655"/>
                </a:cubicBezTo>
                <a:cubicBezTo>
                  <a:pt x="895874" y="1097530"/>
                  <a:pt x="843761" y="1156214"/>
                  <a:pt x="860399" y="1136073"/>
                </a:cubicBezTo>
                <a:cubicBezTo>
                  <a:pt x="918896" y="1065261"/>
                  <a:pt x="994814" y="1005789"/>
                  <a:pt x="1035890" y="923637"/>
                </a:cubicBezTo>
                <a:cubicBezTo>
                  <a:pt x="1051284" y="892849"/>
                  <a:pt x="1115466" y="822925"/>
                  <a:pt x="1082072" y="831273"/>
                </a:cubicBezTo>
                <a:cubicBezTo>
                  <a:pt x="1039620" y="841885"/>
                  <a:pt x="1028719" y="900808"/>
                  <a:pt x="998944" y="932873"/>
                </a:cubicBezTo>
                <a:cubicBezTo>
                  <a:pt x="988469" y="944153"/>
                  <a:pt x="973825" y="950727"/>
                  <a:pt x="961999" y="960582"/>
                </a:cubicBezTo>
                <a:cubicBezTo>
                  <a:pt x="926853" y="989870"/>
                  <a:pt x="798772" y="1111813"/>
                  <a:pt x="721853" y="1154546"/>
                </a:cubicBezTo>
                <a:cubicBezTo>
                  <a:pt x="713342" y="1159274"/>
                  <a:pt x="703380" y="1160703"/>
                  <a:pt x="694144" y="1163782"/>
                </a:cubicBezTo>
                <a:cubicBezTo>
                  <a:pt x="566299" y="1249014"/>
                  <a:pt x="576609" y="1245852"/>
                  <a:pt x="915817" y="886691"/>
                </a:cubicBezTo>
                <a:cubicBezTo>
                  <a:pt x="968156" y="831273"/>
                  <a:pt x="1016903" y="772226"/>
                  <a:pt x="1072835" y="720437"/>
                </a:cubicBezTo>
                <a:cubicBezTo>
                  <a:pt x="1256993" y="549921"/>
                  <a:pt x="1102042" y="734729"/>
                  <a:pt x="1202144" y="609600"/>
                </a:cubicBezTo>
                <a:cubicBezTo>
                  <a:pt x="1163363" y="738871"/>
                  <a:pt x="1178348" y="724448"/>
                  <a:pt x="1063599" y="858982"/>
                </a:cubicBezTo>
                <a:cubicBezTo>
                  <a:pt x="1015565" y="915298"/>
                  <a:pt x="906581" y="1016000"/>
                  <a:pt x="906581" y="1016000"/>
                </a:cubicBezTo>
                <a:cubicBezTo>
                  <a:pt x="962980" y="809203"/>
                  <a:pt x="914691" y="939205"/>
                  <a:pt x="1128253" y="646546"/>
                </a:cubicBezTo>
                <a:cubicBezTo>
                  <a:pt x="1146402" y="621676"/>
                  <a:pt x="1183672" y="572655"/>
                  <a:pt x="1183672" y="572655"/>
                </a:cubicBezTo>
                <a:cubicBezTo>
                  <a:pt x="1156834" y="653163"/>
                  <a:pt x="1196336" y="549727"/>
                  <a:pt x="1072835" y="692728"/>
                </a:cubicBezTo>
                <a:cubicBezTo>
                  <a:pt x="1043812" y="726333"/>
                  <a:pt x="1025586" y="768042"/>
                  <a:pt x="998944" y="803564"/>
                </a:cubicBezTo>
                <a:cubicBezTo>
                  <a:pt x="979307" y="829746"/>
                  <a:pt x="917696" y="905664"/>
                  <a:pt x="934290" y="877455"/>
                </a:cubicBezTo>
                <a:cubicBezTo>
                  <a:pt x="981483" y="797227"/>
                  <a:pt x="1039677" y="723993"/>
                  <a:pt x="1091308" y="646546"/>
                </a:cubicBezTo>
                <a:cubicBezTo>
                  <a:pt x="1113575" y="613145"/>
                  <a:pt x="1155963" y="544946"/>
                  <a:pt x="1155963" y="544946"/>
                </a:cubicBezTo>
                <a:cubicBezTo>
                  <a:pt x="1149467" y="570929"/>
                  <a:pt x="1136406" y="657228"/>
                  <a:pt x="1109781" y="692728"/>
                </a:cubicBezTo>
                <a:cubicBezTo>
                  <a:pt x="1099331" y="706661"/>
                  <a:pt x="1066367" y="745844"/>
                  <a:pt x="1072835" y="729673"/>
                </a:cubicBezTo>
                <a:cubicBezTo>
                  <a:pt x="1085203" y="698753"/>
                  <a:pt x="1110992" y="675026"/>
                  <a:pt x="1128253" y="646546"/>
                </a:cubicBezTo>
                <a:cubicBezTo>
                  <a:pt x="1172591" y="573389"/>
                  <a:pt x="1213551" y="498226"/>
                  <a:pt x="1257563" y="424873"/>
                </a:cubicBezTo>
                <a:cubicBezTo>
                  <a:pt x="1268986" y="405836"/>
                  <a:pt x="1308721" y="352399"/>
                  <a:pt x="1294508" y="369455"/>
                </a:cubicBezTo>
                <a:cubicBezTo>
                  <a:pt x="1234175" y="441855"/>
                  <a:pt x="1173062" y="513921"/>
                  <a:pt x="1119017" y="591128"/>
                </a:cubicBezTo>
                <a:cubicBezTo>
                  <a:pt x="1039381" y="704893"/>
                  <a:pt x="1080937" y="656917"/>
                  <a:pt x="998944" y="738910"/>
                </a:cubicBezTo>
                <a:cubicBezTo>
                  <a:pt x="1014338" y="705043"/>
                  <a:pt x="1023673" y="667702"/>
                  <a:pt x="1045126" y="637310"/>
                </a:cubicBezTo>
                <a:cubicBezTo>
                  <a:pt x="1139407" y="503746"/>
                  <a:pt x="1173171" y="472318"/>
                  <a:pt x="1257563" y="387928"/>
                </a:cubicBezTo>
                <a:cubicBezTo>
                  <a:pt x="1245248" y="424873"/>
                  <a:pt x="1241959" y="466189"/>
                  <a:pt x="1220617" y="498764"/>
                </a:cubicBezTo>
                <a:cubicBezTo>
                  <a:pt x="1182364" y="557150"/>
                  <a:pt x="1082072" y="655782"/>
                  <a:pt x="1082072" y="655782"/>
                </a:cubicBezTo>
                <a:cubicBezTo>
                  <a:pt x="1056807" y="579994"/>
                  <a:pt x="1065433" y="628204"/>
                  <a:pt x="1146726" y="489528"/>
                </a:cubicBezTo>
                <a:cubicBezTo>
                  <a:pt x="1172640" y="445322"/>
                  <a:pt x="1203210" y="403989"/>
                  <a:pt x="1229853" y="360219"/>
                </a:cubicBezTo>
                <a:cubicBezTo>
                  <a:pt x="1246334" y="333142"/>
                  <a:pt x="1257016" y="302449"/>
                  <a:pt x="1276035" y="277091"/>
                </a:cubicBezTo>
                <a:cubicBezTo>
                  <a:pt x="1285983" y="263827"/>
                  <a:pt x="1265691" y="308822"/>
                  <a:pt x="1257563" y="323273"/>
                </a:cubicBezTo>
                <a:cubicBezTo>
                  <a:pt x="1156747" y="502503"/>
                  <a:pt x="1234499" y="353883"/>
                  <a:pt x="1128253" y="498764"/>
                </a:cubicBezTo>
                <a:cubicBezTo>
                  <a:pt x="1113574" y="518781"/>
                  <a:pt x="1070468" y="576904"/>
                  <a:pt x="1091308" y="563419"/>
                </a:cubicBezTo>
                <a:cubicBezTo>
                  <a:pt x="1162802" y="517158"/>
                  <a:pt x="1225058" y="457378"/>
                  <a:pt x="1285272" y="397164"/>
                </a:cubicBezTo>
                <a:cubicBezTo>
                  <a:pt x="1324033" y="358403"/>
                  <a:pt x="1352025" y="310169"/>
                  <a:pt x="1386872" y="267855"/>
                </a:cubicBezTo>
                <a:cubicBezTo>
                  <a:pt x="1395176" y="257772"/>
                  <a:pt x="1405345" y="249382"/>
                  <a:pt x="1414581" y="240146"/>
                </a:cubicBezTo>
                <a:cubicBezTo>
                  <a:pt x="1399187" y="277091"/>
                  <a:pt x="1385719" y="314899"/>
                  <a:pt x="1368399" y="350982"/>
                </a:cubicBezTo>
                <a:cubicBezTo>
                  <a:pt x="1348728" y="391963"/>
                  <a:pt x="1329856" y="433845"/>
                  <a:pt x="1303744" y="471055"/>
                </a:cubicBezTo>
                <a:cubicBezTo>
                  <a:pt x="1054443" y="826308"/>
                  <a:pt x="1109865" y="766532"/>
                  <a:pt x="952763" y="923637"/>
                </a:cubicBezTo>
                <a:cubicBezTo>
                  <a:pt x="1021934" y="750702"/>
                  <a:pt x="992362" y="810150"/>
                  <a:pt x="1257563" y="544946"/>
                </a:cubicBezTo>
                <a:lnTo>
                  <a:pt x="1331453" y="471055"/>
                </a:lnTo>
                <a:cubicBezTo>
                  <a:pt x="1310311" y="619053"/>
                  <a:pt x="1333916" y="518826"/>
                  <a:pt x="1183672" y="748146"/>
                </a:cubicBezTo>
                <a:cubicBezTo>
                  <a:pt x="1139730" y="815215"/>
                  <a:pt x="1163417" y="791046"/>
                  <a:pt x="1109781" y="831273"/>
                </a:cubicBezTo>
                <a:cubicBezTo>
                  <a:pt x="1106702" y="840509"/>
                  <a:pt x="1100544" y="868718"/>
                  <a:pt x="1100544" y="858982"/>
                </a:cubicBezTo>
                <a:cubicBezTo>
                  <a:pt x="1100544" y="834160"/>
                  <a:pt x="1096928" y="806326"/>
                  <a:pt x="1109781" y="785091"/>
                </a:cubicBezTo>
                <a:cubicBezTo>
                  <a:pt x="1211690" y="616720"/>
                  <a:pt x="1276768" y="548739"/>
                  <a:pt x="1386872" y="424873"/>
                </a:cubicBezTo>
                <a:cubicBezTo>
                  <a:pt x="1442423" y="461908"/>
                  <a:pt x="1434687" y="443461"/>
                  <a:pt x="1359163" y="544946"/>
                </a:cubicBezTo>
                <a:cubicBezTo>
                  <a:pt x="1283377" y="646783"/>
                  <a:pt x="1198651" y="741654"/>
                  <a:pt x="1119017" y="840510"/>
                </a:cubicBezTo>
                <a:cubicBezTo>
                  <a:pt x="1082069" y="886376"/>
                  <a:pt x="1078853" y="881607"/>
                  <a:pt x="1119017" y="868219"/>
                </a:cubicBezTo>
                <a:cubicBezTo>
                  <a:pt x="1165199" y="822037"/>
                  <a:pt x="1209961" y="774390"/>
                  <a:pt x="1257563" y="729673"/>
                </a:cubicBezTo>
                <a:cubicBezTo>
                  <a:pt x="1382376" y="612424"/>
                  <a:pt x="1403624" y="598045"/>
                  <a:pt x="1516181" y="508000"/>
                </a:cubicBezTo>
                <a:cubicBezTo>
                  <a:pt x="1522338" y="523394"/>
                  <a:pt x="1540605" y="538707"/>
                  <a:pt x="1534653" y="554182"/>
                </a:cubicBezTo>
                <a:cubicBezTo>
                  <a:pt x="1467518" y="728734"/>
                  <a:pt x="1427856" y="730444"/>
                  <a:pt x="1331453" y="858982"/>
                </a:cubicBezTo>
                <a:cubicBezTo>
                  <a:pt x="1258560" y="956172"/>
                  <a:pt x="1317399" y="911454"/>
                  <a:pt x="1257563" y="951346"/>
                </a:cubicBezTo>
                <a:cubicBezTo>
                  <a:pt x="1368640" y="795838"/>
                  <a:pt x="1426492" y="677390"/>
                  <a:pt x="1553126" y="563419"/>
                </a:cubicBezTo>
                <a:cubicBezTo>
                  <a:pt x="1561377" y="555993"/>
                  <a:pt x="1571599" y="551104"/>
                  <a:pt x="1580835" y="544946"/>
                </a:cubicBezTo>
                <a:cubicBezTo>
                  <a:pt x="1550305" y="606007"/>
                  <a:pt x="1561533" y="589589"/>
                  <a:pt x="1497708" y="665019"/>
                </a:cubicBezTo>
                <a:cubicBezTo>
                  <a:pt x="1486458" y="678314"/>
                  <a:pt x="1471213" y="688031"/>
                  <a:pt x="1460763" y="701964"/>
                </a:cubicBezTo>
                <a:cubicBezTo>
                  <a:pt x="1365175" y="829415"/>
                  <a:pt x="1454225" y="736211"/>
                  <a:pt x="1386872" y="803564"/>
                </a:cubicBezTo>
                <a:cubicBezTo>
                  <a:pt x="1399187" y="775855"/>
                  <a:pt x="1403755" y="743174"/>
                  <a:pt x="1423817" y="720437"/>
                </a:cubicBezTo>
                <a:cubicBezTo>
                  <a:pt x="1451523" y="689037"/>
                  <a:pt x="1494548" y="674843"/>
                  <a:pt x="1525417" y="646546"/>
                </a:cubicBezTo>
                <a:cubicBezTo>
                  <a:pt x="1532594" y="639967"/>
                  <a:pt x="1542945" y="613734"/>
                  <a:pt x="1534653" y="618837"/>
                </a:cubicBezTo>
                <a:cubicBezTo>
                  <a:pt x="1487968" y="647566"/>
                  <a:pt x="1452080" y="691792"/>
                  <a:pt x="1405344" y="720437"/>
                </a:cubicBezTo>
                <a:cubicBezTo>
                  <a:pt x="1356025" y="750665"/>
                  <a:pt x="1299045" y="766514"/>
                  <a:pt x="1248326" y="794328"/>
                </a:cubicBezTo>
                <a:cubicBezTo>
                  <a:pt x="1203397" y="818966"/>
                  <a:pt x="1161354" y="848589"/>
                  <a:pt x="1119017" y="877455"/>
                </a:cubicBezTo>
                <a:cubicBezTo>
                  <a:pt x="1093579" y="894799"/>
                  <a:pt x="1070743" y="915795"/>
                  <a:pt x="1045126" y="932873"/>
                </a:cubicBezTo>
                <a:cubicBezTo>
                  <a:pt x="1033670" y="940511"/>
                  <a:pt x="998445" y="961082"/>
                  <a:pt x="1008181" y="951346"/>
                </a:cubicBezTo>
                <a:cubicBezTo>
                  <a:pt x="1136724" y="822804"/>
                  <a:pt x="1197396" y="765374"/>
                  <a:pt x="1340690" y="683491"/>
                </a:cubicBezTo>
                <a:cubicBezTo>
                  <a:pt x="1361048" y="671858"/>
                  <a:pt x="1383793" y="665018"/>
                  <a:pt x="1405344" y="655782"/>
                </a:cubicBezTo>
                <a:cubicBezTo>
                  <a:pt x="1464787" y="744945"/>
                  <a:pt x="1442442" y="692558"/>
                  <a:pt x="1285272" y="868219"/>
                </a:cubicBezTo>
                <a:cubicBezTo>
                  <a:pt x="1231542" y="928270"/>
                  <a:pt x="1181853" y="998437"/>
                  <a:pt x="1109781" y="1034473"/>
                </a:cubicBezTo>
                <a:cubicBezTo>
                  <a:pt x="1097466" y="1040631"/>
                  <a:pt x="1061323" y="1060500"/>
                  <a:pt x="1072835" y="1052946"/>
                </a:cubicBezTo>
                <a:cubicBezTo>
                  <a:pt x="1182797" y="980784"/>
                  <a:pt x="1300724" y="920220"/>
                  <a:pt x="1405344" y="840510"/>
                </a:cubicBezTo>
                <a:cubicBezTo>
                  <a:pt x="1469999" y="791249"/>
                  <a:pt x="1533166" y="739972"/>
                  <a:pt x="1599308" y="692728"/>
                </a:cubicBezTo>
                <a:cubicBezTo>
                  <a:pt x="1643914" y="660867"/>
                  <a:pt x="1513602" y="761107"/>
                  <a:pt x="1469999" y="794328"/>
                </a:cubicBezTo>
                <a:cubicBezTo>
                  <a:pt x="1448932" y="810379"/>
                  <a:pt x="1427120" y="825435"/>
                  <a:pt x="1405344" y="840510"/>
                </a:cubicBezTo>
                <a:cubicBezTo>
                  <a:pt x="1387090" y="853147"/>
                  <a:pt x="1371464" y="872071"/>
                  <a:pt x="1349926" y="877455"/>
                </a:cubicBezTo>
                <a:lnTo>
                  <a:pt x="1312981" y="886691"/>
                </a:lnTo>
                <a:cubicBezTo>
                  <a:pt x="1368903" y="830769"/>
                  <a:pt x="1393928" y="799982"/>
                  <a:pt x="1469999" y="757382"/>
                </a:cubicBezTo>
                <a:cubicBezTo>
                  <a:pt x="1510915" y="734469"/>
                  <a:pt x="1557767" y="723723"/>
                  <a:pt x="1599308" y="701964"/>
                </a:cubicBezTo>
                <a:cubicBezTo>
                  <a:pt x="1622769" y="689675"/>
                  <a:pt x="1641086" y="669127"/>
                  <a:pt x="1663963" y="655782"/>
                </a:cubicBezTo>
                <a:cubicBezTo>
                  <a:pt x="1678284" y="647428"/>
                  <a:pt x="1726531" y="634789"/>
                  <a:pt x="1710144" y="637310"/>
                </a:cubicBezTo>
                <a:cubicBezTo>
                  <a:pt x="1654034" y="645942"/>
                  <a:pt x="1599308" y="661940"/>
                  <a:pt x="1543890" y="674255"/>
                </a:cubicBezTo>
                <a:cubicBezTo>
                  <a:pt x="1525417" y="683491"/>
                  <a:pt x="1506526" y="691934"/>
                  <a:pt x="1488472" y="701964"/>
                </a:cubicBezTo>
                <a:cubicBezTo>
                  <a:pt x="1478768" y="707355"/>
                  <a:pt x="1449900" y="722724"/>
                  <a:pt x="1460763" y="720437"/>
                </a:cubicBezTo>
                <a:cubicBezTo>
                  <a:pt x="2024952" y="601662"/>
                  <a:pt x="1204307" y="740883"/>
                  <a:pt x="1968763" y="563419"/>
                </a:cubicBezTo>
                <a:cubicBezTo>
                  <a:pt x="2038001" y="547346"/>
                  <a:pt x="2110387" y="551104"/>
                  <a:pt x="2181199" y="544946"/>
                </a:cubicBezTo>
                <a:cubicBezTo>
                  <a:pt x="2211987" y="538788"/>
                  <a:pt x="2292402" y="501355"/>
                  <a:pt x="2273563" y="526473"/>
                </a:cubicBezTo>
                <a:cubicBezTo>
                  <a:pt x="2247114" y="561738"/>
                  <a:pt x="2195525" y="568617"/>
                  <a:pt x="2153490" y="581891"/>
                </a:cubicBezTo>
                <a:cubicBezTo>
                  <a:pt x="2078009" y="605727"/>
                  <a:pt x="1999527" y="618737"/>
                  <a:pt x="1922581" y="637310"/>
                </a:cubicBezTo>
                <a:lnTo>
                  <a:pt x="1885635" y="646546"/>
                </a:lnTo>
                <a:cubicBezTo>
                  <a:pt x="2030038" y="556294"/>
                  <a:pt x="1942883" y="608060"/>
                  <a:pt x="2190435" y="480291"/>
                </a:cubicBezTo>
                <a:cubicBezTo>
                  <a:pt x="2208788" y="470819"/>
                  <a:pt x="2245853" y="452582"/>
                  <a:pt x="2245853" y="452582"/>
                </a:cubicBezTo>
                <a:cubicBezTo>
                  <a:pt x="2061921" y="421928"/>
                  <a:pt x="2190364" y="438492"/>
                  <a:pt x="1793272" y="480291"/>
                </a:cubicBezTo>
                <a:cubicBezTo>
                  <a:pt x="1749971" y="484849"/>
                  <a:pt x="1707104" y="492881"/>
                  <a:pt x="1663963" y="498764"/>
                </a:cubicBezTo>
                <a:cubicBezTo>
                  <a:pt x="1639369" y="502118"/>
                  <a:pt x="1565250" y="508000"/>
                  <a:pt x="1590072" y="508000"/>
                </a:cubicBezTo>
                <a:cubicBezTo>
                  <a:pt x="1630214" y="508000"/>
                  <a:pt x="1670120" y="501843"/>
                  <a:pt x="1710144" y="498764"/>
                </a:cubicBezTo>
                <a:cubicBezTo>
                  <a:pt x="1787114" y="474134"/>
                  <a:pt x="1866526" y="456126"/>
                  <a:pt x="1941053" y="424873"/>
                </a:cubicBezTo>
                <a:cubicBezTo>
                  <a:pt x="1963228" y="415574"/>
                  <a:pt x="1996472" y="402737"/>
                  <a:pt x="1996472" y="378691"/>
                </a:cubicBezTo>
                <a:cubicBezTo>
                  <a:pt x="1996472" y="359219"/>
                  <a:pt x="1959526" y="366376"/>
                  <a:pt x="1941053" y="360219"/>
                </a:cubicBezTo>
                <a:lnTo>
                  <a:pt x="1276035" y="369455"/>
                </a:lnTo>
                <a:cubicBezTo>
                  <a:pt x="1266303" y="369715"/>
                  <a:pt x="1257733" y="376182"/>
                  <a:pt x="1248326" y="378691"/>
                </a:cubicBezTo>
                <a:cubicBezTo>
                  <a:pt x="1211529" y="388503"/>
                  <a:pt x="1137490" y="406400"/>
                  <a:pt x="1137490" y="406400"/>
                </a:cubicBezTo>
                <a:cubicBezTo>
                  <a:pt x="1125390" y="412450"/>
                  <a:pt x="1069709" y="444341"/>
                  <a:pt x="1054363" y="434110"/>
                </a:cubicBezTo>
                <a:cubicBezTo>
                  <a:pt x="1045127" y="427952"/>
                  <a:pt x="1066175" y="415281"/>
                  <a:pt x="1072835" y="406400"/>
                </a:cubicBezTo>
                <a:cubicBezTo>
                  <a:pt x="1093897" y="378317"/>
                  <a:pt x="1118507" y="352801"/>
                  <a:pt x="1137490" y="323273"/>
                </a:cubicBezTo>
                <a:cubicBezTo>
                  <a:pt x="1146456" y="309326"/>
                  <a:pt x="1144239" y="288815"/>
                  <a:pt x="1155963" y="277091"/>
                </a:cubicBezTo>
                <a:cubicBezTo>
                  <a:pt x="1164939" y="268115"/>
                  <a:pt x="1153024" y="303015"/>
                  <a:pt x="1146726" y="314037"/>
                </a:cubicBezTo>
                <a:cubicBezTo>
                  <a:pt x="1140245" y="325378"/>
                  <a:pt x="1127518" y="331828"/>
                  <a:pt x="1119017" y="341746"/>
                </a:cubicBezTo>
                <a:cubicBezTo>
                  <a:pt x="1108999" y="353434"/>
                  <a:pt x="1101445" y="367106"/>
                  <a:pt x="1091308" y="378691"/>
                </a:cubicBezTo>
                <a:cubicBezTo>
                  <a:pt x="1079839" y="391798"/>
                  <a:pt x="1065832" y="402530"/>
                  <a:pt x="1054363" y="415637"/>
                </a:cubicBezTo>
                <a:cubicBezTo>
                  <a:pt x="1044226" y="427222"/>
                  <a:pt x="1037538" y="441697"/>
                  <a:pt x="1026653" y="452582"/>
                </a:cubicBezTo>
                <a:cubicBezTo>
                  <a:pt x="954014" y="525220"/>
                  <a:pt x="1046874" y="407996"/>
                  <a:pt x="971235" y="498764"/>
                </a:cubicBezTo>
                <a:cubicBezTo>
                  <a:pt x="964129" y="507292"/>
                  <a:pt x="960612" y="518624"/>
                  <a:pt x="952763" y="526473"/>
                </a:cubicBezTo>
                <a:cubicBezTo>
                  <a:pt x="924805" y="554431"/>
                  <a:pt x="919810" y="552851"/>
                  <a:pt x="888108" y="563419"/>
                </a:cubicBezTo>
                <a:cubicBezTo>
                  <a:pt x="878872" y="572655"/>
                  <a:pt x="871028" y="583536"/>
                  <a:pt x="860399" y="591128"/>
                </a:cubicBezTo>
                <a:cubicBezTo>
                  <a:pt x="840429" y="605392"/>
                  <a:pt x="818353" y="611300"/>
                  <a:pt x="795744" y="618837"/>
                </a:cubicBezTo>
                <a:cubicBezTo>
                  <a:pt x="771114" y="609601"/>
                  <a:pt x="747373" y="597508"/>
                  <a:pt x="721853" y="591128"/>
                </a:cubicBezTo>
                <a:cubicBezTo>
                  <a:pt x="697772" y="585108"/>
                  <a:pt x="672407" y="586205"/>
                  <a:pt x="647963" y="581891"/>
                </a:cubicBezTo>
                <a:cubicBezTo>
                  <a:pt x="460386" y="548789"/>
                  <a:pt x="668904" y="574983"/>
                  <a:pt x="481708" y="554182"/>
                </a:cubicBezTo>
                <a:cubicBezTo>
                  <a:pt x="472472" y="548025"/>
                  <a:pt x="463928" y="540674"/>
                  <a:pt x="453999" y="535710"/>
                </a:cubicBezTo>
                <a:cubicBezTo>
                  <a:pt x="439169" y="528295"/>
                  <a:pt x="420554" y="527851"/>
                  <a:pt x="407817" y="517237"/>
                </a:cubicBezTo>
                <a:cubicBezTo>
                  <a:pt x="400338" y="511004"/>
                  <a:pt x="403981" y="497629"/>
                  <a:pt x="398581" y="489528"/>
                </a:cubicBezTo>
                <a:cubicBezTo>
                  <a:pt x="391335" y="478660"/>
                  <a:pt x="357988" y="463966"/>
                  <a:pt x="370872" y="461819"/>
                </a:cubicBezTo>
                <a:cubicBezTo>
                  <a:pt x="392048" y="458290"/>
                  <a:pt x="562464" y="476359"/>
                  <a:pt x="601781" y="480291"/>
                </a:cubicBezTo>
                <a:cubicBezTo>
                  <a:pt x="623332" y="486449"/>
                  <a:pt x="644405" y="494633"/>
                  <a:pt x="666435" y="498764"/>
                </a:cubicBezTo>
                <a:cubicBezTo>
                  <a:pt x="879168" y="538651"/>
                  <a:pt x="669249" y="487920"/>
                  <a:pt x="786508" y="517237"/>
                </a:cubicBezTo>
                <a:cubicBezTo>
                  <a:pt x="805821" y="530113"/>
                  <a:pt x="818154" y="541845"/>
                  <a:pt x="841926" y="544946"/>
                </a:cubicBezTo>
                <a:cubicBezTo>
                  <a:pt x="903289" y="552950"/>
                  <a:pt x="1026653" y="563419"/>
                  <a:pt x="1026653" y="563419"/>
                </a:cubicBezTo>
                <a:cubicBezTo>
                  <a:pt x="1008180" y="572655"/>
                  <a:pt x="988108" y="579218"/>
                  <a:pt x="971235" y="591128"/>
                </a:cubicBezTo>
                <a:cubicBezTo>
                  <a:pt x="733251" y="759116"/>
                  <a:pt x="957410" y="621590"/>
                  <a:pt x="823453" y="701964"/>
                </a:cubicBezTo>
                <a:cubicBezTo>
                  <a:pt x="808059" y="720437"/>
                  <a:pt x="796253" y="742619"/>
                  <a:pt x="777272" y="757382"/>
                </a:cubicBezTo>
                <a:cubicBezTo>
                  <a:pt x="767252" y="765176"/>
                  <a:pt x="735612" y="778406"/>
                  <a:pt x="740326" y="766619"/>
                </a:cubicBezTo>
                <a:cubicBezTo>
                  <a:pt x="750028" y="742363"/>
                  <a:pt x="776177" y="728509"/>
                  <a:pt x="795744" y="711200"/>
                </a:cubicBezTo>
                <a:cubicBezTo>
                  <a:pt x="856274" y="657654"/>
                  <a:pt x="911174" y="595761"/>
                  <a:pt x="980472" y="554182"/>
                </a:cubicBezTo>
                <a:cubicBezTo>
                  <a:pt x="995866" y="544946"/>
                  <a:pt x="1012291" y="537244"/>
                  <a:pt x="1026653" y="526473"/>
                </a:cubicBezTo>
                <a:cubicBezTo>
                  <a:pt x="1037103" y="518636"/>
                  <a:pt x="1067425" y="498764"/>
                  <a:pt x="1054363" y="498764"/>
                </a:cubicBezTo>
                <a:cubicBezTo>
                  <a:pt x="1036411" y="498764"/>
                  <a:pt x="1023327" y="516835"/>
                  <a:pt x="1008181" y="526473"/>
                </a:cubicBezTo>
                <a:cubicBezTo>
                  <a:pt x="989450" y="538393"/>
                  <a:pt x="970951" y="550687"/>
                  <a:pt x="952763" y="563419"/>
                </a:cubicBezTo>
                <a:cubicBezTo>
                  <a:pt x="940152" y="572247"/>
                  <a:pt x="929183" y="583491"/>
                  <a:pt x="915817" y="591128"/>
                </a:cubicBezTo>
                <a:cubicBezTo>
                  <a:pt x="907364" y="595958"/>
                  <a:pt x="897344" y="597285"/>
                  <a:pt x="888108" y="600364"/>
                </a:cubicBezTo>
                <a:cubicBezTo>
                  <a:pt x="734169" y="597285"/>
                  <a:pt x="578935" y="611288"/>
                  <a:pt x="426290" y="591128"/>
                </a:cubicBezTo>
                <a:cubicBezTo>
                  <a:pt x="405815" y="588424"/>
                  <a:pt x="406251" y="554886"/>
                  <a:pt x="398581" y="535710"/>
                </a:cubicBezTo>
                <a:cubicBezTo>
                  <a:pt x="393866" y="523924"/>
                  <a:pt x="391834" y="511212"/>
                  <a:pt x="389344" y="498764"/>
                </a:cubicBezTo>
                <a:cubicBezTo>
                  <a:pt x="382593" y="465011"/>
                  <a:pt x="377029" y="431031"/>
                  <a:pt x="370872" y="397164"/>
                </a:cubicBezTo>
                <a:cubicBezTo>
                  <a:pt x="361636" y="406400"/>
                  <a:pt x="351765" y="415043"/>
                  <a:pt x="343163" y="424873"/>
                </a:cubicBezTo>
                <a:cubicBezTo>
                  <a:pt x="330181" y="439709"/>
                  <a:pt x="320157" y="457115"/>
                  <a:pt x="306217" y="471055"/>
                </a:cubicBezTo>
                <a:cubicBezTo>
                  <a:pt x="298368" y="478904"/>
                  <a:pt x="287389" y="482868"/>
                  <a:pt x="278508" y="489528"/>
                </a:cubicBezTo>
                <a:cubicBezTo>
                  <a:pt x="218270" y="534706"/>
                  <a:pt x="254215" y="519176"/>
                  <a:pt x="204617" y="535710"/>
                </a:cubicBezTo>
                <a:cubicBezTo>
                  <a:pt x="195381" y="548025"/>
                  <a:pt x="186926" y="560967"/>
                  <a:pt x="176908" y="572655"/>
                </a:cubicBezTo>
                <a:cubicBezTo>
                  <a:pt x="168407" y="582573"/>
                  <a:pt x="153329" y="612756"/>
                  <a:pt x="149199" y="600364"/>
                </a:cubicBezTo>
                <a:cubicBezTo>
                  <a:pt x="143042" y="581891"/>
                  <a:pt x="155094" y="559811"/>
                  <a:pt x="167672" y="544946"/>
                </a:cubicBezTo>
                <a:cubicBezTo>
                  <a:pt x="190347" y="518148"/>
                  <a:pt x="250799" y="480291"/>
                  <a:pt x="250799" y="480291"/>
                </a:cubicBezTo>
                <a:cubicBezTo>
                  <a:pt x="327609" y="511015"/>
                  <a:pt x="342538" y="499391"/>
                  <a:pt x="223090" y="618837"/>
                </a:cubicBezTo>
                <a:lnTo>
                  <a:pt x="158435" y="683491"/>
                </a:lnTo>
                <a:cubicBezTo>
                  <a:pt x="195381" y="646545"/>
                  <a:pt x="240290" y="616129"/>
                  <a:pt x="269272" y="572655"/>
                </a:cubicBezTo>
                <a:cubicBezTo>
                  <a:pt x="294989" y="534078"/>
                  <a:pt x="279895" y="552795"/>
                  <a:pt x="315453" y="517237"/>
                </a:cubicBezTo>
                <a:cubicBezTo>
                  <a:pt x="290823" y="572655"/>
                  <a:pt x="279031" y="635805"/>
                  <a:pt x="241563" y="683491"/>
                </a:cubicBezTo>
                <a:cubicBezTo>
                  <a:pt x="207696" y="726594"/>
                  <a:pt x="172480" y="768670"/>
                  <a:pt x="139963" y="812800"/>
                </a:cubicBezTo>
                <a:cubicBezTo>
                  <a:pt x="129314" y="827253"/>
                  <a:pt x="104962" y="875387"/>
                  <a:pt x="112253" y="858982"/>
                </a:cubicBezTo>
                <a:cubicBezTo>
                  <a:pt x="184732" y="695903"/>
                  <a:pt x="173183" y="741003"/>
                  <a:pt x="287744" y="581891"/>
                </a:cubicBezTo>
                <a:cubicBezTo>
                  <a:pt x="307203" y="554865"/>
                  <a:pt x="321652" y="524186"/>
                  <a:pt x="343163" y="498764"/>
                </a:cubicBezTo>
                <a:cubicBezTo>
                  <a:pt x="355897" y="483715"/>
                  <a:pt x="374508" y="474800"/>
                  <a:pt x="389344" y="461819"/>
                </a:cubicBezTo>
                <a:cubicBezTo>
                  <a:pt x="446236" y="412039"/>
                  <a:pt x="388054" y="453442"/>
                  <a:pt x="444763" y="415637"/>
                </a:cubicBezTo>
                <a:cubicBezTo>
                  <a:pt x="406100" y="539357"/>
                  <a:pt x="409073" y="563619"/>
                  <a:pt x="343163" y="665019"/>
                </a:cubicBezTo>
                <a:cubicBezTo>
                  <a:pt x="324032" y="694451"/>
                  <a:pt x="298912" y="719581"/>
                  <a:pt x="278508" y="748146"/>
                </a:cubicBezTo>
                <a:cubicBezTo>
                  <a:pt x="268073" y="762754"/>
                  <a:pt x="250799" y="812280"/>
                  <a:pt x="250799" y="794328"/>
                </a:cubicBezTo>
                <a:cubicBezTo>
                  <a:pt x="250799" y="732996"/>
                  <a:pt x="430620" y="485198"/>
                  <a:pt x="398581" y="517237"/>
                </a:cubicBezTo>
                <a:cubicBezTo>
                  <a:pt x="336423" y="579395"/>
                  <a:pt x="301611" y="608767"/>
                  <a:pt x="250799" y="683491"/>
                </a:cubicBezTo>
                <a:cubicBezTo>
                  <a:pt x="220515" y="728027"/>
                  <a:pt x="197956" y="777501"/>
                  <a:pt x="167672" y="822037"/>
                </a:cubicBezTo>
                <a:cubicBezTo>
                  <a:pt x="145501" y="854641"/>
                  <a:pt x="115200" y="881298"/>
                  <a:pt x="93781" y="914400"/>
                </a:cubicBezTo>
                <a:cubicBezTo>
                  <a:pt x="81043" y="934086"/>
                  <a:pt x="79518" y="959846"/>
                  <a:pt x="66072" y="979055"/>
                </a:cubicBezTo>
                <a:cubicBezTo>
                  <a:pt x="57244" y="991666"/>
                  <a:pt x="20298" y="1019375"/>
                  <a:pt x="29126" y="1006764"/>
                </a:cubicBezTo>
                <a:cubicBezTo>
                  <a:pt x="80692" y="933099"/>
                  <a:pt x="136862" y="862600"/>
                  <a:pt x="195381" y="794328"/>
                </a:cubicBezTo>
                <a:cubicBezTo>
                  <a:pt x="213854" y="772776"/>
                  <a:pt x="230728" y="749744"/>
                  <a:pt x="250799" y="729673"/>
                </a:cubicBezTo>
                <a:cubicBezTo>
                  <a:pt x="258648" y="721824"/>
                  <a:pt x="269272" y="717358"/>
                  <a:pt x="278508" y="711200"/>
                </a:cubicBezTo>
                <a:cubicBezTo>
                  <a:pt x="266193" y="748146"/>
                  <a:pt x="260697" y="788118"/>
                  <a:pt x="241563" y="822037"/>
                </a:cubicBezTo>
                <a:cubicBezTo>
                  <a:pt x="123047" y="1032134"/>
                  <a:pt x="126232" y="1020496"/>
                  <a:pt x="10653" y="1136073"/>
                </a:cubicBezTo>
                <a:cubicBezTo>
                  <a:pt x="-2341" y="1188050"/>
                  <a:pt x="-21755" y="1233422"/>
                  <a:pt x="84544" y="1108364"/>
                </a:cubicBezTo>
                <a:cubicBezTo>
                  <a:pt x="167095" y="1011245"/>
                  <a:pt x="249872" y="912862"/>
                  <a:pt x="315453" y="803564"/>
                </a:cubicBezTo>
                <a:cubicBezTo>
                  <a:pt x="349884" y="746181"/>
                  <a:pt x="330469" y="770076"/>
                  <a:pt x="370872" y="729673"/>
                </a:cubicBezTo>
                <a:cubicBezTo>
                  <a:pt x="373951" y="741988"/>
                  <a:pt x="384122" y="754576"/>
                  <a:pt x="380108" y="766619"/>
                </a:cubicBezTo>
                <a:cubicBezTo>
                  <a:pt x="339363" y="888853"/>
                  <a:pt x="294583" y="962886"/>
                  <a:pt x="223090" y="1062182"/>
                </a:cubicBezTo>
                <a:cubicBezTo>
                  <a:pt x="193585" y="1103161"/>
                  <a:pt x="160680" y="1141603"/>
                  <a:pt x="130726" y="1182255"/>
                </a:cubicBezTo>
                <a:cubicBezTo>
                  <a:pt x="117556" y="1200128"/>
                  <a:pt x="104412" y="1218183"/>
                  <a:pt x="93781" y="1237673"/>
                </a:cubicBezTo>
                <a:cubicBezTo>
                  <a:pt x="85842" y="1252228"/>
                  <a:pt x="67082" y="1298250"/>
                  <a:pt x="75308" y="1283855"/>
                </a:cubicBezTo>
                <a:cubicBezTo>
                  <a:pt x="95802" y="1247991"/>
                  <a:pt x="110337" y="1208942"/>
                  <a:pt x="130726" y="1173019"/>
                </a:cubicBezTo>
                <a:cubicBezTo>
                  <a:pt x="175033" y="1094955"/>
                  <a:pt x="225170" y="1020290"/>
                  <a:pt x="269272" y="942110"/>
                </a:cubicBezTo>
                <a:cubicBezTo>
                  <a:pt x="292949" y="900137"/>
                  <a:pt x="312375" y="855903"/>
                  <a:pt x="333926" y="812800"/>
                </a:cubicBezTo>
                <a:cubicBezTo>
                  <a:pt x="339439" y="779725"/>
                  <a:pt x="338411" y="719689"/>
                  <a:pt x="389344" y="711200"/>
                </a:cubicBezTo>
                <a:cubicBezTo>
                  <a:pt x="401866" y="709113"/>
                  <a:pt x="395502" y="735831"/>
                  <a:pt x="398581" y="748146"/>
                </a:cubicBezTo>
                <a:cubicBezTo>
                  <a:pt x="333926" y="849746"/>
                  <a:pt x="270039" y="951839"/>
                  <a:pt x="204617" y="1052946"/>
                </a:cubicBezTo>
                <a:cubicBezTo>
                  <a:pt x="168434" y="1108865"/>
                  <a:pt x="135957" y="1167651"/>
                  <a:pt x="93781" y="1219200"/>
                </a:cubicBezTo>
                <a:lnTo>
                  <a:pt x="10653" y="1320800"/>
                </a:lnTo>
                <a:cubicBezTo>
                  <a:pt x="7574" y="1330037"/>
                  <a:pt x="-3984" y="1356611"/>
                  <a:pt x="1417" y="1348510"/>
                </a:cubicBezTo>
                <a:cubicBezTo>
                  <a:pt x="153193" y="1120848"/>
                  <a:pt x="32602" y="1291627"/>
                  <a:pt x="121490" y="1136073"/>
                </a:cubicBezTo>
                <a:cubicBezTo>
                  <a:pt x="132505" y="1116797"/>
                  <a:pt x="147551" y="1100005"/>
                  <a:pt x="158435" y="1080655"/>
                </a:cubicBezTo>
                <a:cubicBezTo>
                  <a:pt x="175311" y="1050654"/>
                  <a:pt x="187900" y="1018381"/>
                  <a:pt x="204617" y="988291"/>
                </a:cubicBezTo>
                <a:cubicBezTo>
                  <a:pt x="230053" y="942507"/>
                  <a:pt x="272659" y="880170"/>
                  <a:pt x="306217" y="840510"/>
                </a:cubicBezTo>
                <a:cubicBezTo>
                  <a:pt x="320279" y="823891"/>
                  <a:pt x="337005" y="809722"/>
                  <a:pt x="352399" y="794328"/>
                </a:cubicBezTo>
                <a:cubicBezTo>
                  <a:pt x="343163" y="831273"/>
                  <a:pt x="340288" y="870423"/>
                  <a:pt x="324690" y="905164"/>
                </a:cubicBezTo>
                <a:cubicBezTo>
                  <a:pt x="192565" y="1199443"/>
                  <a:pt x="195684" y="1181831"/>
                  <a:pt x="56835" y="1376219"/>
                </a:cubicBezTo>
                <a:cubicBezTo>
                  <a:pt x="53756" y="1391613"/>
                  <a:pt x="52563" y="1407507"/>
                  <a:pt x="47599" y="1422400"/>
                </a:cubicBezTo>
                <a:cubicBezTo>
                  <a:pt x="43245" y="1435462"/>
                  <a:pt x="20525" y="1470098"/>
                  <a:pt x="29126" y="1459346"/>
                </a:cubicBezTo>
                <a:cubicBezTo>
                  <a:pt x="94684" y="1377399"/>
                  <a:pt x="151078" y="1243527"/>
                  <a:pt x="195381" y="1163782"/>
                </a:cubicBezTo>
                <a:cubicBezTo>
                  <a:pt x="218204" y="1122701"/>
                  <a:pt x="245956" y="1084513"/>
                  <a:pt x="269272" y="1043710"/>
                </a:cubicBezTo>
                <a:cubicBezTo>
                  <a:pt x="295240" y="998267"/>
                  <a:pt x="326612" y="954818"/>
                  <a:pt x="343163" y="905164"/>
                </a:cubicBezTo>
                <a:cubicBezTo>
                  <a:pt x="356753" y="864393"/>
                  <a:pt x="348045" y="886163"/>
                  <a:pt x="370872" y="840510"/>
                </a:cubicBezTo>
                <a:cubicBezTo>
                  <a:pt x="335221" y="1033023"/>
                  <a:pt x="324011" y="1147012"/>
                  <a:pt x="250799" y="1330037"/>
                </a:cubicBezTo>
                <a:cubicBezTo>
                  <a:pt x="219126" y="1409219"/>
                  <a:pt x="213771" y="1413493"/>
                  <a:pt x="195381" y="1487055"/>
                </a:cubicBezTo>
                <a:cubicBezTo>
                  <a:pt x="191573" y="1502285"/>
                  <a:pt x="181180" y="1548130"/>
                  <a:pt x="186144" y="1533237"/>
                </a:cubicBezTo>
                <a:cubicBezTo>
                  <a:pt x="197244" y="1499935"/>
                  <a:pt x="201857" y="1464627"/>
                  <a:pt x="213853" y="1431637"/>
                </a:cubicBezTo>
                <a:cubicBezTo>
                  <a:pt x="238863" y="1362861"/>
                  <a:pt x="267127" y="1295253"/>
                  <a:pt x="296981" y="1228437"/>
                </a:cubicBezTo>
                <a:cubicBezTo>
                  <a:pt x="392173" y="1015390"/>
                  <a:pt x="367024" y="1058716"/>
                  <a:pt x="444763" y="942110"/>
                </a:cubicBezTo>
                <a:cubicBezTo>
                  <a:pt x="388778" y="1203365"/>
                  <a:pt x="457287" y="942378"/>
                  <a:pt x="352399" y="1191491"/>
                </a:cubicBezTo>
                <a:cubicBezTo>
                  <a:pt x="345132" y="1208751"/>
                  <a:pt x="351137" y="1229965"/>
                  <a:pt x="343163" y="1246910"/>
                </a:cubicBezTo>
                <a:cubicBezTo>
                  <a:pt x="326070" y="1283232"/>
                  <a:pt x="297077" y="1312920"/>
                  <a:pt x="278508" y="1348510"/>
                </a:cubicBezTo>
                <a:cubicBezTo>
                  <a:pt x="259994" y="1383995"/>
                  <a:pt x="254528" y="1426044"/>
                  <a:pt x="232326" y="1459346"/>
                </a:cubicBezTo>
                <a:cubicBezTo>
                  <a:pt x="202397" y="1504239"/>
                  <a:pt x="218817" y="1477126"/>
                  <a:pt x="186144" y="1542473"/>
                </a:cubicBezTo>
                <a:cubicBezTo>
                  <a:pt x="201538" y="1447031"/>
                  <a:pt x="213763" y="1351023"/>
                  <a:pt x="232326" y="1256146"/>
                </a:cubicBezTo>
                <a:cubicBezTo>
                  <a:pt x="241503" y="1209240"/>
                  <a:pt x="257680" y="1163969"/>
                  <a:pt x="269272" y="1117600"/>
                </a:cubicBezTo>
                <a:cubicBezTo>
                  <a:pt x="271633" y="1108154"/>
                  <a:pt x="263870" y="1136361"/>
                  <a:pt x="260035" y="1145310"/>
                </a:cubicBezTo>
                <a:cubicBezTo>
                  <a:pt x="236146" y="1201051"/>
                  <a:pt x="208036" y="1255008"/>
                  <a:pt x="186144" y="1311564"/>
                </a:cubicBezTo>
                <a:cubicBezTo>
                  <a:pt x="93959" y="1549710"/>
                  <a:pt x="192175" y="1345684"/>
                  <a:pt x="121490" y="1487055"/>
                </a:cubicBezTo>
                <a:cubicBezTo>
                  <a:pt x="119654" y="1498073"/>
                  <a:pt x="110364" y="1562889"/>
                  <a:pt x="103017" y="1579419"/>
                </a:cubicBezTo>
                <a:cubicBezTo>
                  <a:pt x="95726" y="1595824"/>
                  <a:pt x="84544" y="1610206"/>
                  <a:pt x="75308" y="1625600"/>
                </a:cubicBezTo>
                <a:cubicBezTo>
                  <a:pt x="72229" y="1662546"/>
                  <a:pt x="70972" y="1699689"/>
                  <a:pt x="66072" y="1736437"/>
                </a:cubicBezTo>
                <a:cubicBezTo>
                  <a:pt x="64785" y="1746088"/>
                  <a:pt x="58212" y="1773784"/>
                  <a:pt x="56835" y="1764146"/>
                </a:cubicBezTo>
                <a:cubicBezTo>
                  <a:pt x="20505" y="1509839"/>
                  <a:pt x="73817" y="1685780"/>
                  <a:pt x="29126" y="1551710"/>
                </a:cubicBezTo>
                <a:cubicBezTo>
                  <a:pt x="22968" y="1588655"/>
                  <a:pt x="-15832" y="1636062"/>
                  <a:pt x="10653" y="1662546"/>
                </a:cubicBezTo>
                <a:cubicBezTo>
                  <a:pt x="32205" y="1684097"/>
                  <a:pt x="58697" y="1623446"/>
                  <a:pt x="75308" y="1597891"/>
                </a:cubicBezTo>
                <a:cubicBezTo>
                  <a:pt x="111598" y="1542060"/>
                  <a:pt x="164390" y="1385412"/>
                  <a:pt x="186144" y="1330037"/>
                </a:cubicBezTo>
                <a:cubicBezTo>
                  <a:pt x="252055" y="1162262"/>
                  <a:pt x="215780" y="1268834"/>
                  <a:pt x="241563" y="1191491"/>
                </a:cubicBezTo>
                <a:cubicBezTo>
                  <a:pt x="247720" y="1209964"/>
                  <a:pt x="259386" y="1227449"/>
                  <a:pt x="260035" y="1246910"/>
                </a:cubicBezTo>
                <a:cubicBezTo>
                  <a:pt x="265595" y="1413716"/>
                  <a:pt x="256475" y="1437365"/>
                  <a:pt x="232326" y="1570182"/>
                </a:cubicBezTo>
                <a:cubicBezTo>
                  <a:pt x="218294" y="952770"/>
                  <a:pt x="234550" y="1108102"/>
                  <a:pt x="204617" y="1422400"/>
                </a:cubicBezTo>
                <a:cubicBezTo>
                  <a:pt x="195248" y="1520777"/>
                  <a:pt x="187037" y="1547690"/>
                  <a:pt x="167672" y="1634837"/>
                </a:cubicBezTo>
                <a:cubicBezTo>
                  <a:pt x="173829" y="1560946"/>
                  <a:pt x="170869" y="1485721"/>
                  <a:pt x="186144" y="1413164"/>
                </a:cubicBezTo>
                <a:cubicBezTo>
                  <a:pt x="228320" y="1212829"/>
                  <a:pt x="208591" y="1295667"/>
                  <a:pt x="241563" y="1163782"/>
                </a:cubicBezTo>
                <a:cubicBezTo>
                  <a:pt x="244642" y="1206885"/>
                  <a:pt x="249428" y="1249900"/>
                  <a:pt x="250799" y="1293091"/>
                </a:cubicBezTo>
                <a:cubicBezTo>
                  <a:pt x="255587" y="1443907"/>
                  <a:pt x="238696" y="1596297"/>
                  <a:pt x="260035" y="1745673"/>
                </a:cubicBezTo>
                <a:cubicBezTo>
                  <a:pt x="266375" y="1790050"/>
                  <a:pt x="286109" y="1659853"/>
                  <a:pt x="296981" y="1616364"/>
                </a:cubicBezTo>
                <a:cubicBezTo>
                  <a:pt x="390008" y="1244256"/>
                  <a:pt x="319226" y="1452365"/>
                  <a:pt x="417053" y="1191491"/>
                </a:cubicBezTo>
                <a:cubicBezTo>
                  <a:pt x="420132" y="1166861"/>
                  <a:pt x="420270" y="1141681"/>
                  <a:pt x="426290" y="1117600"/>
                </a:cubicBezTo>
                <a:cubicBezTo>
                  <a:pt x="429630" y="1104242"/>
                  <a:pt x="443816" y="1066919"/>
                  <a:pt x="444763" y="1080655"/>
                </a:cubicBezTo>
                <a:cubicBezTo>
                  <a:pt x="457903" y="1271187"/>
                  <a:pt x="457078" y="1462425"/>
                  <a:pt x="463235" y="1653310"/>
                </a:cubicBezTo>
                <a:cubicBezTo>
                  <a:pt x="469393" y="1591734"/>
                  <a:pt x="469334" y="1529215"/>
                  <a:pt x="481708" y="1468582"/>
                </a:cubicBezTo>
                <a:cubicBezTo>
                  <a:pt x="527215" y="1245596"/>
                  <a:pt x="524795" y="1262337"/>
                  <a:pt x="592544" y="1126837"/>
                </a:cubicBezTo>
                <a:cubicBezTo>
                  <a:pt x="589465" y="1169940"/>
                  <a:pt x="592542" y="1213931"/>
                  <a:pt x="583308" y="1256146"/>
                </a:cubicBezTo>
                <a:cubicBezTo>
                  <a:pt x="560133" y="1362088"/>
                  <a:pt x="519593" y="1435818"/>
                  <a:pt x="481708" y="1533237"/>
                </a:cubicBezTo>
                <a:cubicBezTo>
                  <a:pt x="465966" y="1573717"/>
                  <a:pt x="463560" y="1587353"/>
                  <a:pt x="453999" y="1625600"/>
                </a:cubicBezTo>
                <a:cubicBezTo>
                  <a:pt x="457078" y="1567103"/>
                  <a:pt x="456521" y="1508302"/>
                  <a:pt x="463235" y="1450110"/>
                </a:cubicBezTo>
                <a:cubicBezTo>
                  <a:pt x="465804" y="1427844"/>
                  <a:pt x="486748" y="1363615"/>
                  <a:pt x="481708" y="1385455"/>
                </a:cubicBezTo>
                <a:cubicBezTo>
                  <a:pt x="467436" y="1447300"/>
                  <a:pt x="428517" y="1507099"/>
                  <a:pt x="435526" y="1570182"/>
                </a:cubicBezTo>
                <a:cubicBezTo>
                  <a:pt x="439786" y="1608523"/>
                  <a:pt x="490944" y="1468582"/>
                  <a:pt x="490944" y="1468582"/>
                </a:cubicBezTo>
                <a:cubicBezTo>
                  <a:pt x="515574" y="1363903"/>
                  <a:pt x="573082" y="1047325"/>
                  <a:pt x="564835" y="1154546"/>
                </a:cubicBezTo>
                <a:cubicBezTo>
                  <a:pt x="561756" y="1194570"/>
                  <a:pt x="565569" y="1235734"/>
                  <a:pt x="555599" y="1274619"/>
                </a:cubicBezTo>
                <a:cubicBezTo>
                  <a:pt x="514602" y="1434507"/>
                  <a:pt x="502775" y="1454159"/>
                  <a:pt x="453999" y="1551710"/>
                </a:cubicBezTo>
                <a:cubicBezTo>
                  <a:pt x="438605" y="1483977"/>
                  <a:pt x="469945" y="1317447"/>
                  <a:pt x="407817" y="1348510"/>
                </a:cubicBezTo>
                <a:cubicBezTo>
                  <a:pt x="319826" y="1392505"/>
                  <a:pt x="342065" y="1533988"/>
                  <a:pt x="306217" y="1625600"/>
                </a:cubicBezTo>
                <a:cubicBezTo>
                  <a:pt x="286624" y="1675672"/>
                  <a:pt x="262428" y="1723827"/>
                  <a:pt x="241563" y="1773382"/>
                </a:cubicBezTo>
                <a:cubicBezTo>
                  <a:pt x="237785" y="1782355"/>
                  <a:pt x="228797" y="1810165"/>
                  <a:pt x="232326" y="1801091"/>
                </a:cubicBezTo>
                <a:cubicBezTo>
                  <a:pt x="257402" y="1736608"/>
                  <a:pt x="283626" y="1672523"/>
                  <a:pt x="306217" y="1607128"/>
                </a:cubicBezTo>
                <a:cubicBezTo>
                  <a:pt x="342141" y="1503137"/>
                  <a:pt x="371545" y="1396961"/>
                  <a:pt x="407817" y="1293091"/>
                </a:cubicBezTo>
                <a:cubicBezTo>
                  <a:pt x="535136" y="928496"/>
                  <a:pt x="483437" y="1129161"/>
                  <a:pt x="518653" y="988291"/>
                </a:cubicBezTo>
                <a:cubicBezTo>
                  <a:pt x="503259" y="1179176"/>
                  <a:pt x="497241" y="1371050"/>
                  <a:pt x="472472" y="1560946"/>
                </a:cubicBezTo>
                <a:cubicBezTo>
                  <a:pt x="469262" y="1585559"/>
                  <a:pt x="441546" y="1649681"/>
                  <a:pt x="435526" y="1625600"/>
                </a:cubicBezTo>
                <a:cubicBezTo>
                  <a:pt x="424226" y="1580401"/>
                  <a:pt x="445844" y="1532926"/>
                  <a:pt x="453999" y="1487055"/>
                </a:cubicBezTo>
                <a:cubicBezTo>
                  <a:pt x="470486" y="1394316"/>
                  <a:pt x="532262" y="1301345"/>
                  <a:pt x="509417" y="1209964"/>
                </a:cubicBezTo>
                <a:cubicBezTo>
                  <a:pt x="489312" y="1129540"/>
                  <a:pt x="465308" y="1369797"/>
                  <a:pt x="444763" y="1450110"/>
                </a:cubicBezTo>
                <a:cubicBezTo>
                  <a:pt x="399688" y="1626314"/>
                  <a:pt x="438796" y="1560660"/>
                  <a:pt x="389344" y="1634837"/>
                </a:cubicBezTo>
                <a:cubicBezTo>
                  <a:pt x="407817" y="1533237"/>
                  <a:pt x="419717" y="1430219"/>
                  <a:pt x="444763" y="1330037"/>
                </a:cubicBezTo>
                <a:cubicBezTo>
                  <a:pt x="456827" y="1281783"/>
                  <a:pt x="485554" y="1239031"/>
                  <a:pt x="500181" y="1191491"/>
                </a:cubicBezTo>
                <a:cubicBezTo>
                  <a:pt x="510304" y="1158591"/>
                  <a:pt x="512496" y="1123758"/>
                  <a:pt x="518653" y="1089891"/>
                </a:cubicBezTo>
                <a:cubicBezTo>
                  <a:pt x="521732" y="1102206"/>
                  <a:pt x="528794" y="1114175"/>
                  <a:pt x="527890" y="1126837"/>
                </a:cubicBezTo>
                <a:cubicBezTo>
                  <a:pt x="513943" y="1322098"/>
                  <a:pt x="506730" y="1323951"/>
                  <a:pt x="463235" y="1487055"/>
                </a:cubicBezTo>
                <a:cubicBezTo>
                  <a:pt x="457078" y="1240752"/>
                  <a:pt x="462317" y="993900"/>
                  <a:pt x="444763" y="748146"/>
                </a:cubicBezTo>
                <a:cubicBezTo>
                  <a:pt x="439480" y="674187"/>
                  <a:pt x="436090" y="896322"/>
                  <a:pt x="426290" y="969819"/>
                </a:cubicBezTo>
                <a:cubicBezTo>
                  <a:pt x="423716" y="989120"/>
                  <a:pt x="413625" y="1006651"/>
                  <a:pt x="407817" y="1025237"/>
                </a:cubicBezTo>
                <a:cubicBezTo>
                  <a:pt x="398229" y="1055917"/>
                  <a:pt x="389344" y="1086812"/>
                  <a:pt x="380108" y="1117600"/>
                </a:cubicBezTo>
                <a:cubicBezTo>
                  <a:pt x="389344" y="1040630"/>
                  <a:pt x="390287" y="962205"/>
                  <a:pt x="407817" y="886691"/>
                </a:cubicBezTo>
                <a:cubicBezTo>
                  <a:pt x="430495" y="789003"/>
                  <a:pt x="500181" y="600364"/>
                  <a:pt x="500181" y="600364"/>
                </a:cubicBezTo>
                <a:cubicBezTo>
                  <a:pt x="521376" y="663950"/>
                  <a:pt x="511458" y="629015"/>
                  <a:pt x="527890" y="748146"/>
                </a:cubicBezTo>
                <a:cubicBezTo>
                  <a:pt x="534673" y="797324"/>
                  <a:pt x="540205" y="846667"/>
                  <a:pt x="546363" y="895928"/>
                </a:cubicBezTo>
                <a:cubicBezTo>
                  <a:pt x="555599" y="846667"/>
                  <a:pt x="559333" y="796049"/>
                  <a:pt x="574072" y="748146"/>
                </a:cubicBezTo>
                <a:cubicBezTo>
                  <a:pt x="576935" y="738841"/>
                  <a:pt x="583308" y="766119"/>
                  <a:pt x="583308" y="775855"/>
                </a:cubicBezTo>
                <a:cubicBezTo>
                  <a:pt x="583308" y="822139"/>
                  <a:pt x="578140" y="868295"/>
                  <a:pt x="574072" y="914400"/>
                </a:cubicBezTo>
                <a:cubicBezTo>
                  <a:pt x="568902" y="972993"/>
                  <a:pt x="564325" y="1031722"/>
                  <a:pt x="555599" y="1089891"/>
                </a:cubicBezTo>
                <a:cubicBezTo>
                  <a:pt x="545836" y="1154980"/>
                  <a:pt x="518653" y="1283855"/>
                  <a:pt x="518653" y="1283855"/>
                </a:cubicBezTo>
                <a:cubicBezTo>
                  <a:pt x="531238" y="1069933"/>
                  <a:pt x="520773" y="1153011"/>
                  <a:pt x="564835" y="905164"/>
                </a:cubicBezTo>
                <a:cubicBezTo>
                  <a:pt x="599625" y="709472"/>
                  <a:pt x="582684" y="768492"/>
                  <a:pt x="620253" y="655782"/>
                </a:cubicBezTo>
                <a:cubicBezTo>
                  <a:pt x="603010" y="1569708"/>
                  <a:pt x="604446" y="1067998"/>
                  <a:pt x="638726" y="738910"/>
                </a:cubicBezTo>
                <a:cubicBezTo>
                  <a:pt x="640153" y="725215"/>
                  <a:pt x="651041" y="714279"/>
                  <a:pt x="657199" y="701964"/>
                </a:cubicBezTo>
                <a:cubicBezTo>
                  <a:pt x="654120" y="865140"/>
                  <a:pt x="660480" y="1028767"/>
                  <a:pt x="647963" y="1191491"/>
                </a:cubicBezTo>
                <a:cubicBezTo>
                  <a:pt x="644976" y="1230320"/>
                  <a:pt x="620037" y="1264443"/>
                  <a:pt x="611017" y="1302328"/>
                </a:cubicBezTo>
                <a:cubicBezTo>
                  <a:pt x="604560" y="1329449"/>
                  <a:pt x="591856" y="1411508"/>
                  <a:pt x="601781" y="1385455"/>
                </a:cubicBezTo>
                <a:cubicBezTo>
                  <a:pt x="662847" y="1225156"/>
                  <a:pt x="696231" y="1052046"/>
                  <a:pt x="740326" y="886691"/>
                </a:cubicBezTo>
                <a:cubicBezTo>
                  <a:pt x="745343" y="867877"/>
                  <a:pt x="753676" y="850059"/>
                  <a:pt x="758799" y="831273"/>
                </a:cubicBezTo>
                <a:cubicBezTo>
                  <a:pt x="762930" y="816127"/>
                  <a:pt x="764227" y="800321"/>
                  <a:pt x="768035" y="785091"/>
                </a:cubicBezTo>
                <a:cubicBezTo>
                  <a:pt x="774829" y="757915"/>
                  <a:pt x="782530" y="746865"/>
                  <a:pt x="795744" y="720437"/>
                </a:cubicBezTo>
                <a:cubicBezTo>
                  <a:pt x="798823" y="763540"/>
                  <a:pt x="807622" y="806614"/>
                  <a:pt x="804981" y="849746"/>
                </a:cubicBezTo>
                <a:cubicBezTo>
                  <a:pt x="790197" y="1091214"/>
                  <a:pt x="791577" y="1078849"/>
                  <a:pt x="758799" y="1209964"/>
                </a:cubicBezTo>
                <a:cubicBezTo>
                  <a:pt x="771114" y="1105285"/>
                  <a:pt x="779151" y="1000014"/>
                  <a:pt x="795744" y="895928"/>
                </a:cubicBezTo>
                <a:cubicBezTo>
                  <a:pt x="813045" y="787407"/>
                  <a:pt x="887051" y="466044"/>
                  <a:pt x="860399" y="572655"/>
                </a:cubicBezTo>
                <a:cubicBezTo>
                  <a:pt x="851750" y="607253"/>
                  <a:pt x="847735" y="634666"/>
                  <a:pt x="823453" y="665019"/>
                </a:cubicBezTo>
                <a:cubicBezTo>
                  <a:pt x="798973" y="695618"/>
                  <a:pt x="704057" y="762983"/>
                  <a:pt x="740326" y="748146"/>
                </a:cubicBezTo>
                <a:cubicBezTo>
                  <a:pt x="981757" y="649379"/>
                  <a:pt x="878070" y="697747"/>
                  <a:pt x="1054363" y="609600"/>
                </a:cubicBezTo>
                <a:cubicBezTo>
                  <a:pt x="1038969" y="603443"/>
                  <a:pt x="1024757" y="591460"/>
                  <a:pt x="1008181" y="591128"/>
                </a:cubicBezTo>
                <a:cubicBezTo>
                  <a:pt x="659629" y="584157"/>
                  <a:pt x="719056" y="575062"/>
                  <a:pt x="546363" y="609600"/>
                </a:cubicBezTo>
                <a:cubicBezTo>
                  <a:pt x="570993" y="584970"/>
                  <a:pt x="592164" y="556308"/>
                  <a:pt x="620253" y="535710"/>
                </a:cubicBezTo>
                <a:cubicBezTo>
                  <a:pt x="639161" y="521844"/>
                  <a:pt x="708356" y="508000"/>
                  <a:pt x="684908" y="508000"/>
                </a:cubicBezTo>
                <a:cubicBezTo>
                  <a:pt x="602603" y="508000"/>
                  <a:pt x="456714" y="555475"/>
                  <a:pt x="380108" y="581891"/>
                </a:cubicBezTo>
                <a:cubicBezTo>
                  <a:pt x="208363" y="641113"/>
                  <a:pt x="315637" y="616952"/>
                  <a:pt x="213853" y="637310"/>
                </a:cubicBezTo>
                <a:cubicBezTo>
                  <a:pt x="123916" y="682277"/>
                  <a:pt x="109152" y="687274"/>
                  <a:pt x="380108" y="591128"/>
                </a:cubicBezTo>
                <a:cubicBezTo>
                  <a:pt x="408685" y="580988"/>
                  <a:pt x="435196" y="565727"/>
                  <a:pt x="463235" y="554182"/>
                </a:cubicBezTo>
                <a:cubicBezTo>
                  <a:pt x="487559" y="544166"/>
                  <a:pt x="548890" y="502945"/>
                  <a:pt x="537126" y="526473"/>
                </a:cubicBezTo>
                <a:cubicBezTo>
                  <a:pt x="522951" y="554825"/>
                  <a:pt x="480061" y="554612"/>
                  <a:pt x="453999" y="572655"/>
                </a:cubicBezTo>
                <a:cubicBezTo>
                  <a:pt x="439679" y="582568"/>
                  <a:pt x="429368" y="597285"/>
                  <a:pt x="417053" y="609600"/>
                </a:cubicBezTo>
                <a:cubicBezTo>
                  <a:pt x="500150" y="651148"/>
                  <a:pt x="466809" y="642077"/>
                  <a:pt x="629490" y="618837"/>
                </a:cubicBezTo>
                <a:cubicBezTo>
                  <a:pt x="658404" y="614706"/>
                  <a:pt x="739376" y="579421"/>
                  <a:pt x="712617" y="591128"/>
                </a:cubicBezTo>
                <a:lnTo>
                  <a:pt x="417053" y="720437"/>
                </a:lnTo>
                <a:cubicBezTo>
                  <a:pt x="263557" y="787345"/>
                  <a:pt x="399822" y="722935"/>
                  <a:pt x="555599" y="674255"/>
                </a:cubicBezTo>
                <a:lnTo>
                  <a:pt x="703381" y="628073"/>
                </a:lnTo>
                <a:cubicBezTo>
                  <a:pt x="712617" y="634231"/>
                  <a:pt x="739942" y="639847"/>
                  <a:pt x="731090" y="646546"/>
                </a:cubicBezTo>
                <a:cubicBezTo>
                  <a:pt x="613966" y="735180"/>
                  <a:pt x="233237" y="958021"/>
                  <a:pt x="361635" y="886691"/>
                </a:cubicBezTo>
                <a:cubicBezTo>
                  <a:pt x="389344" y="871297"/>
                  <a:pt x="418923" y="858870"/>
                  <a:pt x="444763" y="840510"/>
                </a:cubicBezTo>
                <a:cubicBezTo>
                  <a:pt x="536120" y="775599"/>
                  <a:pt x="620542" y="701199"/>
                  <a:pt x="712617" y="637310"/>
                </a:cubicBezTo>
                <a:cubicBezTo>
                  <a:pt x="771614" y="596373"/>
                  <a:pt x="835768" y="563419"/>
                  <a:pt x="897344" y="526473"/>
                </a:cubicBezTo>
                <a:cubicBezTo>
                  <a:pt x="903502" y="544946"/>
                  <a:pt x="923487" y="563993"/>
                  <a:pt x="915817" y="581891"/>
                </a:cubicBezTo>
                <a:cubicBezTo>
                  <a:pt x="902096" y="613907"/>
                  <a:pt x="865317" y="629971"/>
                  <a:pt x="841926" y="655782"/>
                </a:cubicBezTo>
                <a:cubicBezTo>
                  <a:pt x="775994" y="728535"/>
                  <a:pt x="718640" y="809302"/>
                  <a:pt x="647963" y="877455"/>
                </a:cubicBezTo>
                <a:cubicBezTo>
                  <a:pt x="631084" y="893731"/>
                  <a:pt x="564550" y="919232"/>
                  <a:pt x="583308" y="905164"/>
                </a:cubicBezTo>
                <a:cubicBezTo>
                  <a:pt x="663233" y="845220"/>
                  <a:pt x="744114" y="785123"/>
                  <a:pt x="832690" y="738910"/>
                </a:cubicBezTo>
                <a:cubicBezTo>
                  <a:pt x="957418" y="673834"/>
                  <a:pt x="1220617" y="572655"/>
                  <a:pt x="1220617" y="572655"/>
                </a:cubicBezTo>
                <a:cubicBezTo>
                  <a:pt x="1183672" y="624994"/>
                  <a:pt x="1152571" y="681993"/>
                  <a:pt x="1109781" y="729673"/>
                </a:cubicBezTo>
                <a:cubicBezTo>
                  <a:pt x="939238" y="919706"/>
                  <a:pt x="924301" y="915430"/>
                  <a:pt x="740326" y="1034473"/>
                </a:cubicBezTo>
                <a:cubicBezTo>
                  <a:pt x="783590" y="861418"/>
                  <a:pt x="739505" y="994144"/>
                  <a:pt x="943526" y="729673"/>
                </a:cubicBezTo>
                <a:cubicBezTo>
                  <a:pt x="966481" y="699917"/>
                  <a:pt x="1021377" y="672498"/>
                  <a:pt x="1008181" y="637310"/>
                </a:cubicBezTo>
                <a:cubicBezTo>
                  <a:pt x="997157" y="607911"/>
                  <a:pt x="946605" y="649625"/>
                  <a:pt x="915817" y="655782"/>
                </a:cubicBezTo>
                <a:cubicBezTo>
                  <a:pt x="737247" y="757382"/>
                  <a:pt x="234833" y="1105857"/>
                  <a:pt x="380108" y="960582"/>
                </a:cubicBezTo>
                <a:cubicBezTo>
                  <a:pt x="471254" y="869436"/>
                  <a:pt x="459123" y="879177"/>
                  <a:pt x="647963" y="748146"/>
                </a:cubicBezTo>
                <a:cubicBezTo>
                  <a:pt x="716072" y="700887"/>
                  <a:pt x="789587" y="661940"/>
                  <a:pt x="860399" y="618837"/>
                </a:cubicBezTo>
                <a:cubicBezTo>
                  <a:pt x="820807" y="777206"/>
                  <a:pt x="841827" y="754059"/>
                  <a:pt x="694144" y="914400"/>
                </a:cubicBezTo>
                <a:cubicBezTo>
                  <a:pt x="638021" y="975334"/>
                  <a:pt x="573058" y="1027621"/>
                  <a:pt x="509417" y="1080655"/>
                </a:cubicBezTo>
                <a:cubicBezTo>
                  <a:pt x="500889" y="1087762"/>
                  <a:pt x="519091" y="1059714"/>
                  <a:pt x="527890" y="1052946"/>
                </a:cubicBezTo>
                <a:cubicBezTo>
                  <a:pt x="599662" y="997737"/>
                  <a:pt x="674221" y="946156"/>
                  <a:pt x="749563" y="895928"/>
                </a:cubicBezTo>
                <a:cubicBezTo>
                  <a:pt x="785151" y="872202"/>
                  <a:pt x="823454" y="852825"/>
                  <a:pt x="860399" y="831273"/>
                </a:cubicBezTo>
                <a:cubicBezTo>
                  <a:pt x="838841" y="1046863"/>
                  <a:pt x="873332" y="885458"/>
                  <a:pt x="611017" y="1191491"/>
                </a:cubicBezTo>
                <a:cubicBezTo>
                  <a:pt x="578155" y="1229830"/>
                  <a:pt x="552323" y="1273932"/>
                  <a:pt x="518653" y="1311564"/>
                </a:cubicBezTo>
                <a:cubicBezTo>
                  <a:pt x="499726" y="1332718"/>
                  <a:pt x="453999" y="1338597"/>
                  <a:pt x="453999" y="1366982"/>
                </a:cubicBezTo>
                <a:cubicBezTo>
                  <a:pt x="453999" y="1391804"/>
                  <a:pt x="495326" y="1338520"/>
                  <a:pt x="518653" y="1330037"/>
                </a:cubicBezTo>
                <a:cubicBezTo>
                  <a:pt x="597363" y="1301415"/>
                  <a:pt x="679574" y="1283309"/>
                  <a:pt x="758799" y="1256146"/>
                </a:cubicBezTo>
                <a:cubicBezTo>
                  <a:pt x="787482" y="1246312"/>
                  <a:pt x="814217" y="1231515"/>
                  <a:pt x="841926" y="1219200"/>
                </a:cubicBezTo>
                <a:cubicBezTo>
                  <a:pt x="719740" y="1382116"/>
                  <a:pt x="763620" y="1354626"/>
                  <a:pt x="601781" y="1459346"/>
                </a:cubicBezTo>
                <a:cubicBezTo>
                  <a:pt x="593607" y="1464635"/>
                  <a:pt x="583308" y="1465503"/>
                  <a:pt x="574072" y="1468582"/>
                </a:cubicBezTo>
                <a:cubicBezTo>
                  <a:pt x="601781" y="1413164"/>
                  <a:pt x="622256" y="1353494"/>
                  <a:pt x="657199" y="1302328"/>
                </a:cubicBezTo>
                <a:cubicBezTo>
                  <a:pt x="708998" y="1226479"/>
                  <a:pt x="888484" y="1016930"/>
                  <a:pt x="832690" y="1089891"/>
                </a:cubicBezTo>
                <a:cubicBezTo>
                  <a:pt x="792666" y="1142231"/>
                  <a:pt x="753069" y="1194900"/>
                  <a:pt x="712617" y="1246910"/>
                </a:cubicBezTo>
                <a:cubicBezTo>
                  <a:pt x="709944" y="1250347"/>
                  <a:pt x="701187" y="1259907"/>
                  <a:pt x="703381" y="1256146"/>
                </a:cubicBezTo>
                <a:cubicBezTo>
                  <a:pt x="724932" y="1219201"/>
                  <a:pt x="798279" y="1115066"/>
                  <a:pt x="768035" y="1145310"/>
                </a:cubicBezTo>
                <a:cubicBezTo>
                  <a:pt x="719697" y="1193648"/>
                  <a:pt x="694090" y="1261112"/>
                  <a:pt x="647963" y="1311564"/>
                </a:cubicBezTo>
                <a:cubicBezTo>
                  <a:pt x="534524" y="1435638"/>
                  <a:pt x="508064" y="1446337"/>
                  <a:pt x="398581" y="1514764"/>
                </a:cubicBezTo>
                <a:cubicBezTo>
                  <a:pt x="435526" y="1447031"/>
                  <a:pt x="465058" y="1374691"/>
                  <a:pt x="509417" y="1311564"/>
                </a:cubicBezTo>
                <a:cubicBezTo>
                  <a:pt x="545737" y="1259878"/>
                  <a:pt x="676083" y="1122077"/>
                  <a:pt x="638726" y="1173019"/>
                </a:cubicBezTo>
                <a:cubicBezTo>
                  <a:pt x="567626" y="1269974"/>
                  <a:pt x="486062" y="1358824"/>
                  <a:pt x="407817" y="1450110"/>
                </a:cubicBezTo>
                <a:cubicBezTo>
                  <a:pt x="393649" y="1466639"/>
                  <a:pt x="342163" y="1506027"/>
                  <a:pt x="361635" y="1496291"/>
                </a:cubicBezTo>
                <a:cubicBezTo>
                  <a:pt x="460140" y="1447038"/>
                  <a:pt x="507708" y="1335942"/>
                  <a:pt x="583308" y="1265382"/>
                </a:cubicBezTo>
                <a:cubicBezTo>
                  <a:pt x="762014" y="1098590"/>
                  <a:pt x="1137490" y="785091"/>
                  <a:pt x="1137490" y="785091"/>
                </a:cubicBezTo>
                <a:cubicBezTo>
                  <a:pt x="1089905" y="927845"/>
                  <a:pt x="1119546" y="853571"/>
                  <a:pt x="961999" y="1089891"/>
                </a:cubicBezTo>
                <a:cubicBezTo>
                  <a:pt x="905616" y="1174466"/>
                  <a:pt x="848594" y="1258791"/>
                  <a:pt x="786508" y="1339273"/>
                </a:cubicBezTo>
                <a:cubicBezTo>
                  <a:pt x="765232" y="1366853"/>
                  <a:pt x="697706" y="1444644"/>
                  <a:pt x="712617" y="1413164"/>
                </a:cubicBezTo>
                <a:cubicBezTo>
                  <a:pt x="787121" y="1255878"/>
                  <a:pt x="945697" y="1057710"/>
                  <a:pt x="1063599" y="932873"/>
                </a:cubicBezTo>
                <a:cubicBezTo>
                  <a:pt x="1099599" y="894756"/>
                  <a:pt x="1144701" y="866347"/>
                  <a:pt x="1183672" y="831273"/>
                </a:cubicBezTo>
                <a:cubicBezTo>
                  <a:pt x="1191923" y="823847"/>
                  <a:pt x="1164844" y="843086"/>
                  <a:pt x="1155963" y="849746"/>
                </a:cubicBezTo>
                <a:cubicBezTo>
                  <a:pt x="1115566" y="880044"/>
                  <a:pt x="990725" y="964693"/>
                  <a:pt x="1035890" y="942110"/>
                </a:cubicBezTo>
                <a:cubicBezTo>
                  <a:pt x="1099286" y="910412"/>
                  <a:pt x="1154110" y="863797"/>
                  <a:pt x="1211381" y="822037"/>
                </a:cubicBezTo>
                <a:cubicBezTo>
                  <a:pt x="1544610" y="579057"/>
                  <a:pt x="1367340" y="674784"/>
                  <a:pt x="1571599" y="572655"/>
                </a:cubicBezTo>
                <a:cubicBezTo>
                  <a:pt x="1534654" y="655782"/>
                  <a:pt x="1503774" y="741880"/>
                  <a:pt x="1460763" y="822037"/>
                </a:cubicBezTo>
                <a:cubicBezTo>
                  <a:pt x="1435718" y="868712"/>
                  <a:pt x="1324326" y="980728"/>
                  <a:pt x="1368399" y="951346"/>
                </a:cubicBezTo>
                <a:cubicBezTo>
                  <a:pt x="1448100" y="898211"/>
                  <a:pt x="1496278" y="807327"/>
                  <a:pt x="1571599" y="748146"/>
                </a:cubicBezTo>
                <a:cubicBezTo>
                  <a:pt x="1820756" y="552380"/>
                  <a:pt x="1809869" y="647815"/>
                  <a:pt x="1700908" y="665019"/>
                </a:cubicBezTo>
                <a:cubicBezTo>
                  <a:pt x="1661257" y="671280"/>
                  <a:pt x="1620859" y="671176"/>
                  <a:pt x="1580835" y="674255"/>
                </a:cubicBezTo>
                <a:cubicBezTo>
                  <a:pt x="1469660" y="729843"/>
                  <a:pt x="1581159" y="680884"/>
                  <a:pt x="1469999" y="711200"/>
                </a:cubicBezTo>
                <a:cubicBezTo>
                  <a:pt x="1338528" y="747056"/>
                  <a:pt x="1525678" y="715120"/>
                  <a:pt x="1359163" y="738910"/>
                </a:cubicBezTo>
                <a:cubicBezTo>
                  <a:pt x="1331454" y="748146"/>
                  <a:pt x="1303952" y="758029"/>
                  <a:pt x="1276035" y="766619"/>
                </a:cubicBezTo>
                <a:cubicBezTo>
                  <a:pt x="1263902" y="770352"/>
                  <a:pt x="1251133" y="771841"/>
                  <a:pt x="1239090" y="775855"/>
                </a:cubicBezTo>
                <a:cubicBezTo>
                  <a:pt x="1214135" y="784173"/>
                  <a:pt x="1190154" y="795246"/>
                  <a:pt x="1165199" y="803564"/>
                </a:cubicBezTo>
                <a:cubicBezTo>
                  <a:pt x="1143935" y="810652"/>
                  <a:pt x="1121609" y="814377"/>
                  <a:pt x="1100544" y="822037"/>
                </a:cubicBezTo>
                <a:cubicBezTo>
                  <a:pt x="1087604" y="826742"/>
                  <a:pt x="1076254" y="835086"/>
                  <a:pt x="1063599" y="840510"/>
                </a:cubicBezTo>
                <a:cubicBezTo>
                  <a:pt x="1039432" y="850867"/>
                  <a:pt x="973289" y="865396"/>
                  <a:pt x="961999" y="868219"/>
                </a:cubicBezTo>
                <a:cubicBezTo>
                  <a:pt x="879943" y="929760"/>
                  <a:pt x="968811" y="870577"/>
                  <a:pt x="888108" y="905164"/>
                </a:cubicBezTo>
                <a:cubicBezTo>
                  <a:pt x="856469" y="918723"/>
                  <a:pt x="826532" y="935952"/>
                  <a:pt x="795744" y="951346"/>
                </a:cubicBezTo>
                <a:cubicBezTo>
                  <a:pt x="781975" y="958230"/>
                  <a:pt x="772866" y="972803"/>
                  <a:pt x="758799" y="979055"/>
                </a:cubicBezTo>
                <a:cubicBezTo>
                  <a:pt x="744453" y="985431"/>
                  <a:pt x="728011" y="985212"/>
                  <a:pt x="712617" y="988291"/>
                </a:cubicBezTo>
                <a:cubicBezTo>
                  <a:pt x="657199" y="1019079"/>
                  <a:pt x="599112" y="1045490"/>
                  <a:pt x="546363" y="1080655"/>
                </a:cubicBezTo>
                <a:cubicBezTo>
                  <a:pt x="537126" y="1086813"/>
                  <a:pt x="527181" y="1092021"/>
                  <a:pt x="518653" y="1099128"/>
                </a:cubicBezTo>
                <a:cubicBezTo>
                  <a:pt x="508618" y="1107490"/>
                  <a:pt x="501812" y="1119591"/>
                  <a:pt x="490944" y="1126837"/>
                </a:cubicBezTo>
                <a:cubicBezTo>
                  <a:pt x="464570" y="1144420"/>
                  <a:pt x="432997" y="1153764"/>
                  <a:pt x="407817" y="1173019"/>
                </a:cubicBezTo>
                <a:cubicBezTo>
                  <a:pt x="380148" y="1194178"/>
                  <a:pt x="333926" y="1246910"/>
                  <a:pt x="333926" y="1246910"/>
                </a:cubicBezTo>
                <a:cubicBezTo>
                  <a:pt x="295011" y="1363659"/>
                  <a:pt x="359928" y="1177004"/>
                  <a:pt x="306217" y="1302328"/>
                </a:cubicBezTo>
                <a:cubicBezTo>
                  <a:pt x="301217" y="1313996"/>
                  <a:pt x="302136" y="1327673"/>
                  <a:pt x="296981" y="1339273"/>
                </a:cubicBezTo>
                <a:cubicBezTo>
                  <a:pt x="289690" y="1355678"/>
                  <a:pt x="277301" y="1369398"/>
                  <a:pt x="269272" y="1385455"/>
                </a:cubicBezTo>
                <a:cubicBezTo>
                  <a:pt x="248039" y="1427920"/>
                  <a:pt x="253323" y="1427422"/>
                  <a:pt x="241563" y="1468582"/>
                </a:cubicBezTo>
                <a:cubicBezTo>
                  <a:pt x="222627" y="1534856"/>
                  <a:pt x="241869" y="1448574"/>
                  <a:pt x="223090" y="1542473"/>
                </a:cubicBezTo>
                <a:cubicBezTo>
                  <a:pt x="226169" y="1570182"/>
                  <a:pt x="228087" y="1598045"/>
                  <a:pt x="232326" y="1625600"/>
                </a:cubicBezTo>
                <a:cubicBezTo>
                  <a:pt x="234256" y="1638147"/>
                  <a:pt x="235265" y="1651524"/>
                  <a:pt x="241563" y="1662546"/>
                </a:cubicBezTo>
                <a:cubicBezTo>
                  <a:pt x="248044" y="1673887"/>
                  <a:pt x="260036" y="1681019"/>
                  <a:pt x="269272" y="1690255"/>
                </a:cubicBezTo>
                <a:cubicBezTo>
                  <a:pt x="412714" y="1483059"/>
                  <a:pt x="321569" y="1655332"/>
                  <a:pt x="361635" y="1487055"/>
                </a:cubicBezTo>
                <a:cubicBezTo>
                  <a:pt x="370655" y="1449170"/>
                  <a:pt x="398581" y="1376219"/>
                  <a:pt x="398581" y="1376219"/>
                </a:cubicBezTo>
                <a:cubicBezTo>
                  <a:pt x="368816" y="1614343"/>
                  <a:pt x="398528" y="1528751"/>
                  <a:pt x="352399" y="1644073"/>
                </a:cubicBezTo>
                <a:cubicBezTo>
                  <a:pt x="335834" y="1760033"/>
                  <a:pt x="329991" y="1834331"/>
                  <a:pt x="324690" y="1468582"/>
                </a:cubicBezTo>
                <a:cubicBezTo>
                  <a:pt x="322771" y="1336172"/>
                  <a:pt x="327201" y="1203672"/>
                  <a:pt x="333926" y="1071419"/>
                </a:cubicBezTo>
                <a:cubicBezTo>
                  <a:pt x="336447" y="1021839"/>
                  <a:pt x="345378" y="972782"/>
                  <a:pt x="352399" y="923637"/>
                </a:cubicBezTo>
                <a:cubicBezTo>
                  <a:pt x="357696" y="886558"/>
                  <a:pt x="393345" y="842764"/>
                  <a:pt x="370872" y="812800"/>
                </a:cubicBezTo>
                <a:cubicBezTo>
                  <a:pt x="353445" y="789564"/>
                  <a:pt x="340084" y="862061"/>
                  <a:pt x="324690" y="886691"/>
                </a:cubicBezTo>
                <a:cubicBezTo>
                  <a:pt x="303138" y="957503"/>
                  <a:pt x="287100" y="1030234"/>
                  <a:pt x="260035" y="1099128"/>
                </a:cubicBezTo>
                <a:cubicBezTo>
                  <a:pt x="252827" y="1117477"/>
                  <a:pt x="231529" y="1127494"/>
                  <a:pt x="223090" y="1145310"/>
                </a:cubicBezTo>
                <a:cubicBezTo>
                  <a:pt x="203497" y="1186674"/>
                  <a:pt x="176908" y="1274619"/>
                  <a:pt x="176908" y="1274619"/>
                </a:cubicBezTo>
                <a:cubicBezTo>
                  <a:pt x="188959" y="997438"/>
                  <a:pt x="178490" y="1071163"/>
                  <a:pt x="232326" y="748146"/>
                </a:cubicBezTo>
                <a:cubicBezTo>
                  <a:pt x="239573" y="704664"/>
                  <a:pt x="263696" y="574908"/>
                  <a:pt x="260035" y="618837"/>
                </a:cubicBezTo>
                <a:cubicBezTo>
                  <a:pt x="232825" y="945357"/>
                  <a:pt x="243867" y="885780"/>
                  <a:pt x="167672" y="1099128"/>
                </a:cubicBezTo>
                <a:cubicBezTo>
                  <a:pt x="133252" y="1374469"/>
                  <a:pt x="176908" y="1043326"/>
                  <a:pt x="176908" y="628073"/>
                </a:cubicBezTo>
                <a:cubicBezTo>
                  <a:pt x="176908" y="553926"/>
                  <a:pt x="166197" y="776006"/>
                  <a:pt x="158435" y="849746"/>
                </a:cubicBezTo>
                <a:cubicBezTo>
                  <a:pt x="153877" y="893047"/>
                  <a:pt x="150806" y="936886"/>
                  <a:pt x="139963" y="979055"/>
                </a:cubicBezTo>
                <a:cubicBezTo>
                  <a:pt x="122990" y="1045060"/>
                  <a:pt x="96860" y="1108364"/>
                  <a:pt x="75308" y="1173019"/>
                </a:cubicBezTo>
                <a:cubicBezTo>
                  <a:pt x="72229" y="1182255"/>
                  <a:pt x="63274" y="1210053"/>
                  <a:pt x="66072" y="1200728"/>
                </a:cubicBezTo>
                <a:cubicBezTo>
                  <a:pt x="163187" y="877010"/>
                  <a:pt x="118705" y="1015119"/>
                  <a:pt x="195381" y="785091"/>
                </a:cubicBezTo>
                <a:cubicBezTo>
                  <a:pt x="192302" y="822037"/>
                  <a:pt x="192496" y="859403"/>
                  <a:pt x="186144" y="895928"/>
                </a:cubicBezTo>
                <a:cubicBezTo>
                  <a:pt x="172137" y="976469"/>
                  <a:pt x="136675" y="1049500"/>
                  <a:pt x="112253" y="1126837"/>
                </a:cubicBezTo>
                <a:cubicBezTo>
                  <a:pt x="107526" y="1141807"/>
                  <a:pt x="106306" y="1157669"/>
                  <a:pt x="103017" y="1173019"/>
                </a:cubicBezTo>
                <a:cubicBezTo>
                  <a:pt x="97070" y="1200774"/>
                  <a:pt x="93520" y="1229218"/>
                  <a:pt x="84544" y="1256146"/>
                </a:cubicBezTo>
                <a:cubicBezTo>
                  <a:pt x="78013" y="1275739"/>
                  <a:pt x="64249" y="1292287"/>
                  <a:pt x="56835" y="1311564"/>
                </a:cubicBezTo>
                <a:cubicBezTo>
                  <a:pt x="48789" y="1332484"/>
                  <a:pt x="44520" y="1354667"/>
                  <a:pt x="38363" y="1376219"/>
                </a:cubicBezTo>
                <a:cubicBezTo>
                  <a:pt x="18276" y="1798023"/>
                  <a:pt x="30418" y="1434415"/>
                  <a:pt x="75308" y="1209964"/>
                </a:cubicBezTo>
                <a:cubicBezTo>
                  <a:pt x="79662" y="1188194"/>
                  <a:pt x="101471" y="1173953"/>
                  <a:pt x="112253" y="1154546"/>
                </a:cubicBezTo>
                <a:cubicBezTo>
                  <a:pt x="162626" y="1063875"/>
                  <a:pt x="58304" y="1211086"/>
                  <a:pt x="149199" y="1089891"/>
                </a:cubicBezTo>
                <a:cubicBezTo>
                  <a:pt x="130921" y="1400636"/>
                  <a:pt x="161561" y="1111863"/>
                  <a:pt x="103017" y="1357746"/>
                </a:cubicBezTo>
                <a:cubicBezTo>
                  <a:pt x="96559" y="1384867"/>
                  <a:pt x="101440" y="1414066"/>
                  <a:pt x="93781" y="1440873"/>
                </a:cubicBezTo>
                <a:cubicBezTo>
                  <a:pt x="82785" y="1479357"/>
                  <a:pt x="32360" y="1588720"/>
                  <a:pt x="47599" y="1551710"/>
                </a:cubicBezTo>
                <a:cubicBezTo>
                  <a:pt x="170672" y="1252816"/>
                  <a:pt x="113168" y="1366844"/>
                  <a:pt x="213853" y="1182255"/>
                </a:cubicBezTo>
                <a:cubicBezTo>
                  <a:pt x="203475" y="1327548"/>
                  <a:pt x="211168" y="1316345"/>
                  <a:pt x="167672" y="1468582"/>
                </a:cubicBezTo>
                <a:cubicBezTo>
                  <a:pt x="157772" y="1503232"/>
                  <a:pt x="142122" y="1535995"/>
                  <a:pt x="130726" y="1570182"/>
                </a:cubicBezTo>
                <a:cubicBezTo>
                  <a:pt x="126712" y="1582225"/>
                  <a:pt x="117033" y="1619014"/>
                  <a:pt x="121490" y="1607128"/>
                </a:cubicBezTo>
                <a:cubicBezTo>
                  <a:pt x="135164" y="1570663"/>
                  <a:pt x="166073" y="1458103"/>
                  <a:pt x="158435" y="1496291"/>
                </a:cubicBezTo>
                <a:cubicBezTo>
                  <a:pt x="143041" y="1573261"/>
                  <a:pt x="126718" y="1650050"/>
                  <a:pt x="112253" y="1727200"/>
                </a:cubicBezTo>
                <a:cubicBezTo>
                  <a:pt x="108241" y="1748598"/>
                  <a:pt x="81669" y="1787585"/>
                  <a:pt x="103017" y="1791855"/>
                </a:cubicBezTo>
                <a:cubicBezTo>
                  <a:pt x="128634" y="1796979"/>
                  <a:pt x="139962" y="1754910"/>
                  <a:pt x="158435" y="1736437"/>
                </a:cubicBezTo>
                <a:cubicBezTo>
                  <a:pt x="161514" y="1754910"/>
                  <a:pt x="159297" y="1775105"/>
                  <a:pt x="167672" y="1791855"/>
                </a:cubicBezTo>
                <a:cubicBezTo>
                  <a:pt x="172636" y="1801784"/>
                  <a:pt x="184290" y="1809866"/>
                  <a:pt x="195381" y="1810328"/>
                </a:cubicBezTo>
                <a:lnTo>
                  <a:pt x="389344" y="1801091"/>
                </a:lnTo>
                <a:cubicBezTo>
                  <a:pt x="417053" y="1798012"/>
                  <a:pt x="445070" y="1796993"/>
                  <a:pt x="472472" y="1791855"/>
                </a:cubicBezTo>
                <a:cubicBezTo>
                  <a:pt x="494502" y="1787724"/>
                  <a:pt x="528802" y="1794193"/>
                  <a:pt x="537126" y="1773382"/>
                </a:cubicBezTo>
                <a:cubicBezTo>
                  <a:pt x="543793" y="1756714"/>
                  <a:pt x="506704" y="1754269"/>
                  <a:pt x="490944" y="1745673"/>
                </a:cubicBezTo>
                <a:cubicBezTo>
                  <a:pt x="472813" y="1735783"/>
                  <a:pt x="453999" y="1727200"/>
                  <a:pt x="435526" y="1717964"/>
                </a:cubicBezTo>
                <a:cubicBezTo>
                  <a:pt x="429368" y="1687176"/>
                  <a:pt x="402362" y="1653349"/>
                  <a:pt x="417053" y="1625600"/>
                </a:cubicBezTo>
                <a:cubicBezTo>
                  <a:pt x="435835" y="1590123"/>
                  <a:pt x="547038" y="1532561"/>
                  <a:pt x="518653" y="1560946"/>
                </a:cubicBezTo>
                <a:cubicBezTo>
                  <a:pt x="390602" y="1688997"/>
                  <a:pt x="364674" y="1699073"/>
                  <a:pt x="250799" y="1764146"/>
                </a:cubicBezTo>
                <a:cubicBezTo>
                  <a:pt x="309296" y="1693334"/>
                  <a:pt x="374424" y="1627514"/>
                  <a:pt x="426290" y="1551710"/>
                </a:cubicBezTo>
                <a:cubicBezTo>
                  <a:pt x="485094" y="1465765"/>
                  <a:pt x="179056" y="1781955"/>
                  <a:pt x="296981" y="1653310"/>
                </a:cubicBezTo>
                <a:cubicBezTo>
                  <a:pt x="352882" y="1592327"/>
                  <a:pt x="415289" y="1537601"/>
                  <a:pt x="472472" y="1477819"/>
                </a:cubicBezTo>
                <a:cubicBezTo>
                  <a:pt x="483113" y="1466695"/>
                  <a:pt x="514785" y="1445741"/>
                  <a:pt x="500181" y="1440873"/>
                </a:cubicBezTo>
                <a:cubicBezTo>
                  <a:pt x="447416" y="1423283"/>
                  <a:pt x="44025" y="1870507"/>
                  <a:pt x="213853" y="1644073"/>
                </a:cubicBezTo>
                <a:cubicBezTo>
                  <a:pt x="312139" y="1513027"/>
                  <a:pt x="256619" y="1574231"/>
                  <a:pt x="453999" y="1422400"/>
                </a:cubicBezTo>
                <a:cubicBezTo>
                  <a:pt x="471596" y="1408864"/>
                  <a:pt x="493718" y="1401153"/>
                  <a:pt x="509417" y="1385455"/>
                </a:cubicBezTo>
                <a:cubicBezTo>
                  <a:pt x="519153" y="1375719"/>
                  <a:pt x="483752" y="1396032"/>
                  <a:pt x="472472" y="1403928"/>
                </a:cubicBezTo>
                <a:cubicBezTo>
                  <a:pt x="452772" y="1417718"/>
                  <a:pt x="435526" y="1434716"/>
                  <a:pt x="417053" y="1450110"/>
                </a:cubicBezTo>
                <a:cubicBezTo>
                  <a:pt x="420132" y="1419322"/>
                  <a:pt x="418480" y="1387686"/>
                  <a:pt x="426290" y="1357746"/>
                </a:cubicBezTo>
                <a:cubicBezTo>
                  <a:pt x="437115" y="1316252"/>
                  <a:pt x="458911" y="1278355"/>
                  <a:pt x="472472" y="1237673"/>
                </a:cubicBezTo>
                <a:cubicBezTo>
                  <a:pt x="486648" y="1195146"/>
                  <a:pt x="497763" y="1151650"/>
                  <a:pt x="509417" y="1108364"/>
                </a:cubicBezTo>
                <a:cubicBezTo>
                  <a:pt x="539366" y="997124"/>
                  <a:pt x="537126" y="1033535"/>
                  <a:pt x="537126" y="969819"/>
                </a:cubicBezTo>
              </a:path>
            </a:pathLst>
          </a:cu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sz="1350"/>
          </a:p>
        </p:txBody>
      </p:sp>
      <p:sp>
        <p:nvSpPr>
          <p:cNvPr id="2" name="TextBox 1">
            <a:extLst>
              <a:ext uri="{FF2B5EF4-FFF2-40B4-BE49-F238E27FC236}">
                <a16:creationId xmlns:a16="http://schemas.microsoft.com/office/drawing/2014/main" id="{9A490A11-CE3A-4432-9436-2B483C695CC1}"/>
              </a:ext>
            </a:extLst>
          </p:cNvPr>
          <p:cNvSpPr txBox="1"/>
          <p:nvPr/>
        </p:nvSpPr>
        <p:spPr>
          <a:xfrm>
            <a:off x="2274570" y="2057401"/>
            <a:ext cx="277560" cy="507831"/>
          </a:xfrm>
          <a:prstGeom prst="rect">
            <a:avLst/>
          </a:prstGeom>
          <a:noFill/>
        </p:spPr>
        <p:txBody>
          <a:bodyPr wrap="square" rtlCol="0">
            <a:spAutoFit/>
          </a:bodyPr>
          <a:lstStyle/>
          <a:p>
            <a:r>
              <a:rPr lang="en-US" sz="2700" b="1" dirty="0"/>
              <a:t>V</a:t>
            </a:r>
          </a:p>
        </p:txBody>
      </p:sp>
      <p:sp>
        <p:nvSpPr>
          <p:cNvPr id="11" name="TextBox 10">
            <a:extLst>
              <a:ext uri="{FF2B5EF4-FFF2-40B4-BE49-F238E27FC236}">
                <a16:creationId xmlns:a16="http://schemas.microsoft.com/office/drawing/2014/main" id="{9B48518C-F9E6-4A59-A54C-CF2ED55BFABF}"/>
              </a:ext>
            </a:extLst>
          </p:cNvPr>
          <p:cNvSpPr txBox="1"/>
          <p:nvPr/>
        </p:nvSpPr>
        <p:spPr>
          <a:xfrm>
            <a:off x="2467982" y="639058"/>
            <a:ext cx="277560" cy="507831"/>
          </a:xfrm>
          <a:prstGeom prst="rect">
            <a:avLst/>
          </a:prstGeom>
          <a:noFill/>
        </p:spPr>
        <p:txBody>
          <a:bodyPr wrap="square" rtlCol="0">
            <a:spAutoFit/>
          </a:bodyPr>
          <a:lstStyle/>
          <a:p>
            <a:r>
              <a:rPr lang="en-US" sz="2700" b="1" dirty="0"/>
              <a:t>V</a:t>
            </a:r>
          </a:p>
        </p:txBody>
      </p:sp>
      <p:sp>
        <p:nvSpPr>
          <p:cNvPr id="12" name="TextBox 11">
            <a:extLst>
              <a:ext uri="{FF2B5EF4-FFF2-40B4-BE49-F238E27FC236}">
                <a16:creationId xmlns:a16="http://schemas.microsoft.com/office/drawing/2014/main" id="{203A519A-F1BD-4B2A-9451-C9760DA411A4}"/>
              </a:ext>
            </a:extLst>
          </p:cNvPr>
          <p:cNvSpPr txBox="1"/>
          <p:nvPr/>
        </p:nvSpPr>
        <p:spPr>
          <a:xfrm>
            <a:off x="5985884" y="2417699"/>
            <a:ext cx="277560" cy="507831"/>
          </a:xfrm>
          <a:prstGeom prst="rect">
            <a:avLst/>
          </a:prstGeom>
          <a:noFill/>
        </p:spPr>
        <p:txBody>
          <a:bodyPr wrap="square" rtlCol="0">
            <a:spAutoFit/>
          </a:bodyPr>
          <a:lstStyle/>
          <a:p>
            <a:r>
              <a:rPr lang="en-US" sz="2700" b="1" dirty="0"/>
              <a:t>V</a:t>
            </a:r>
          </a:p>
        </p:txBody>
      </p:sp>
      <p:sp>
        <p:nvSpPr>
          <p:cNvPr id="13" name="TextBox 12">
            <a:extLst>
              <a:ext uri="{FF2B5EF4-FFF2-40B4-BE49-F238E27FC236}">
                <a16:creationId xmlns:a16="http://schemas.microsoft.com/office/drawing/2014/main" id="{677989BA-A555-4AEC-BB10-6D3805068FE1}"/>
              </a:ext>
            </a:extLst>
          </p:cNvPr>
          <p:cNvSpPr txBox="1"/>
          <p:nvPr/>
        </p:nvSpPr>
        <p:spPr>
          <a:xfrm>
            <a:off x="5448212" y="1309838"/>
            <a:ext cx="277560" cy="507831"/>
          </a:xfrm>
          <a:prstGeom prst="rect">
            <a:avLst/>
          </a:prstGeom>
          <a:noFill/>
        </p:spPr>
        <p:txBody>
          <a:bodyPr wrap="square" rtlCol="0">
            <a:spAutoFit/>
          </a:bodyPr>
          <a:lstStyle/>
          <a:p>
            <a:r>
              <a:rPr lang="en-US" sz="2700" b="1" dirty="0"/>
              <a:t>V</a:t>
            </a:r>
          </a:p>
        </p:txBody>
      </p:sp>
      <p:sp>
        <p:nvSpPr>
          <p:cNvPr id="14" name="TextBox 13">
            <a:extLst>
              <a:ext uri="{FF2B5EF4-FFF2-40B4-BE49-F238E27FC236}">
                <a16:creationId xmlns:a16="http://schemas.microsoft.com/office/drawing/2014/main" id="{5E8EC8F1-85CC-4FFA-A5B2-C495DD45010E}"/>
              </a:ext>
            </a:extLst>
          </p:cNvPr>
          <p:cNvSpPr txBox="1"/>
          <p:nvPr/>
        </p:nvSpPr>
        <p:spPr>
          <a:xfrm>
            <a:off x="6874247" y="3365113"/>
            <a:ext cx="277560" cy="507831"/>
          </a:xfrm>
          <a:prstGeom prst="rect">
            <a:avLst/>
          </a:prstGeom>
          <a:noFill/>
        </p:spPr>
        <p:txBody>
          <a:bodyPr wrap="square" rtlCol="0">
            <a:spAutoFit/>
          </a:bodyPr>
          <a:lstStyle/>
          <a:p>
            <a:r>
              <a:rPr lang="en-US" sz="2700" b="1" dirty="0"/>
              <a:t>V</a:t>
            </a:r>
          </a:p>
        </p:txBody>
      </p:sp>
      <p:sp>
        <p:nvSpPr>
          <p:cNvPr id="15" name="TextBox 14">
            <a:extLst>
              <a:ext uri="{FF2B5EF4-FFF2-40B4-BE49-F238E27FC236}">
                <a16:creationId xmlns:a16="http://schemas.microsoft.com/office/drawing/2014/main" id="{F849018E-0CF3-43DB-9EA4-ED748FBAC219}"/>
              </a:ext>
            </a:extLst>
          </p:cNvPr>
          <p:cNvSpPr txBox="1"/>
          <p:nvPr/>
        </p:nvSpPr>
        <p:spPr>
          <a:xfrm>
            <a:off x="4677987" y="4462258"/>
            <a:ext cx="277560" cy="507831"/>
          </a:xfrm>
          <a:prstGeom prst="rect">
            <a:avLst/>
          </a:prstGeom>
          <a:noFill/>
        </p:spPr>
        <p:txBody>
          <a:bodyPr wrap="square" rtlCol="0">
            <a:spAutoFit/>
          </a:bodyPr>
          <a:lstStyle/>
          <a:p>
            <a:r>
              <a:rPr lang="en-US" sz="2700" b="1" dirty="0"/>
              <a:t>V</a:t>
            </a:r>
          </a:p>
        </p:txBody>
      </p:sp>
      <p:sp>
        <p:nvSpPr>
          <p:cNvPr id="16" name="TextBox 15">
            <a:extLst>
              <a:ext uri="{FF2B5EF4-FFF2-40B4-BE49-F238E27FC236}">
                <a16:creationId xmlns:a16="http://schemas.microsoft.com/office/drawing/2014/main" id="{09B59191-DE67-4E30-8A06-A2D3252B110E}"/>
              </a:ext>
            </a:extLst>
          </p:cNvPr>
          <p:cNvSpPr txBox="1"/>
          <p:nvPr/>
        </p:nvSpPr>
        <p:spPr>
          <a:xfrm>
            <a:off x="2786402" y="3704509"/>
            <a:ext cx="277560" cy="507831"/>
          </a:xfrm>
          <a:prstGeom prst="rect">
            <a:avLst/>
          </a:prstGeom>
          <a:noFill/>
        </p:spPr>
        <p:txBody>
          <a:bodyPr wrap="square" rtlCol="0">
            <a:spAutoFit/>
          </a:bodyPr>
          <a:lstStyle/>
          <a:p>
            <a:r>
              <a:rPr lang="en-US" sz="2700" b="1" dirty="0"/>
              <a:t>V</a:t>
            </a:r>
          </a:p>
        </p:txBody>
      </p:sp>
      <p:sp>
        <p:nvSpPr>
          <p:cNvPr id="9" name="Oval 8">
            <a:extLst>
              <a:ext uri="{FF2B5EF4-FFF2-40B4-BE49-F238E27FC236}">
                <a16:creationId xmlns:a16="http://schemas.microsoft.com/office/drawing/2014/main" id="{53ACAE5D-597D-4DED-B9F9-30EDB19FECFB}"/>
              </a:ext>
            </a:extLst>
          </p:cNvPr>
          <p:cNvSpPr/>
          <p:nvPr/>
        </p:nvSpPr>
        <p:spPr>
          <a:xfrm>
            <a:off x="2413350" y="583631"/>
            <a:ext cx="459837" cy="55074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noFill/>
            </a:endParaRPr>
          </a:p>
        </p:txBody>
      </p:sp>
      <p:sp>
        <p:nvSpPr>
          <p:cNvPr id="17" name="Oval 16">
            <a:extLst>
              <a:ext uri="{FF2B5EF4-FFF2-40B4-BE49-F238E27FC236}">
                <a16:creationId xmlns:a16="http://schemas.microsoft.com/office/drawing/2014/main" id="{943C44D0-6E05-48FF-BACF-49CEA364D900}"/>
              </a:ext>
            </a:extLst>
          </p:cNvPr>
          <p:cNvSpPr/>
          <p:nvPr/>
        </p:nvSpPr>
        <p:spPr>
          <a:xfrm>
            <a:off x="6809038" y="3332116"/>
            <a:ext cx="459837" cy="55074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noFill/>
            </a:endParaRPr>
          </a:p>
        </p:txBody>
      </p:sp>
      <p:sp>
        <p:nvSpPr>
          <p:cNvPr id="18" name="Oval 17">
            <a:extLst>
              <a:ext uri="{FF2B5EF4-FFF2-40B4-BE49-F238E27FC236}">
                <a16:creationId xmlns:a16="http://schemas.microsoft.com/office/drawing/2014/main" id="{E2CECC45-0EE0-4A95-806A-72F83E1173D4}"/>
              </a:ext>
            </a:extLst>
          </p:cNvPr>
          <p:cNvSpPr/>
          <p:nvPr/>
        </p:nvSpPr>
        <p:spPr>
          <a:xfrm>
            <a:off x="2743970" y="3638564"/>
            <a:ext cx="459837" cy="55074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noFill/>
            </a:endParaRPr>
          </a:p>
        </p:txBody>
      </p:sp>
    </p:spTree>
    <p:extLst>
      <p:ext uri="{BB962C8B-B14F-4D97-AF65-F5344CB8AC3E}">
        <p14:creationId xmlns:p14="http://schemas.microsoft.com/office/powerpoint/2010/main" val="402305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p:bldP spid="11" grpId="0"/>
      <p:bldP spid="12" grpId="0"/>
      <p:bldP spid="13" grpId="0"/>
      <p:bldP spid="14" grpId="0"/>
      <p:bldP spid="15" grpId="0"/>
      <p:bldP spid="16" grpId="0"/>
      <p:bldP spid="9" grpId="0" animBg="1"/>
      <p:bldP spid="17" grpId="0" animBg="1"/>
      <p:bldP spid="18" grpId="0" animBg="1"/>
    </p:bldLst>
  </p:timing>
</p:sld>
</file>

<file path=ppt/theme/theme1.xml><?xml version="1.0" encoding="utf-8"?>
<a:theme xmlns:a="http://schemas.openxmlformats.org/drawingml/2006/main" name="MINDBODY_Theme1">
  <a:themeElements>
    <a:clrScheme name="MINDBODY2">
      <a:dk1>
        <a:srgbClr val="000000"/>
      </a:dk1>
      <a:lt1>
        <a:srgbClr val="FFFFFF"/>
      </a:lt1>
      <a:dk2>
        <a:srgbClr val="7D001E"/>
      </a:dk2>
      <a:lt2>
        <a:srgbClr val="BFBFBF"/>
      </a:lt2>
      <a:accent1>
        <a:srgbClr val="E17F00"/>
      </a:accent1>
      <a:accent2>
        <a:srgbClr val="C32538"/>
      </a:accent2>
      <a:accent3>
        <a:srgbClr val="E04213"/>
      </a:accent3>
      <a:accent4>
        <a:srgbClr val="B52B72"/>
      </a:accent4>
      <a:accent5>
        <a:srgbClr val="FE8A02"/>
      </a:accent5>
      <a:accent6>
        <a:srgbClr val="8A0014"/>
      </a:accent6>
      <a:hlink>
        <a:srgbClr val="FFA200"/>
      </a:hlink>
      <a:folHlink>
        <a:srgbClr val="FF6B0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BODY_Theme1" id="{C323B0C6-8C70-AE43-A7DF-AF766EAD7767}" vid="{4A6AEF79-AE84-7646-BCD9-2904D78503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470</Words>
  <Application>Microsoft Office PowerPoint</Application>
  <PresentationFormat>On-screen Show (16:9)</PresentationFormat>
  <Paragraphs>73</Paragraphs>
  <Slides>12</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Avenir Book</vt:lpstr>
      <vt:lpstr>Avenir Next</vt:lpstr>
      <vt:lpstr>Avenir Next Regular</vt:lpstr>
      <vt:lpstr>Avenir Next Ultra Light</vt:lpstr>
      <vt:lpstr>Averta</vt:lpstr>
      <vt:lpstr>Calibri</vt:lpstr>
      <vt:lpstr>Georgia</vt:lpstr>
      <vt:lpstr>Helvetica Light</vt:lpstr>
      <vt:lpstr>Helvetica Regular</vt:lpstr>
      <vt:lpstr>Proforma Book</vt:lpstr>
      <vt:lpstr>MINDBODY_Theme1</vt:lpstr>
      <vt:lpstr>Caring for Self and Others through the  Seven Dimensions of Wellness</vt:lpstr>
      <vt:lpstr>PowerPoint Presentation</vt:lpstr>
      <vt:lpstr>PowerPoint Presentation</vt:lpstr>
      <vt:lpstr>PowerPoint Presentation</vt:lpstr>
      <vt:lpstr>PowerPoint Presentation</vt:lpstr>
      <vt:lpstr>PowerPoint Presentation</vt:lpstr>
      <vt:lpstr>Let’s think through two questions:</vt:lpstr>
      <vt:lpstr>The Seven Dimensions of Wellness</vt:lpstr>
      <vt:lpstr>PowerPoint Presentation</vt:lpstr>
      <vt:lpstr>Building a Wellness Committee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Yourself and Others through the  Seven Dimensions of Wellness</dc:title>
  <dc:creator>Erin Holohan</dc:creator>
  <cp:lastModifiedBy>Erin Holohan</cp:lastModifiedBy>
  <cp:revision>7</cp:revision>
  <dcterms:created xsi:type="dcterms:W3CDTF">2019-10-24T05:53:21Z</dcterms:created>
  <dcterms:modified xsi:type="dcterms:W3CDTF">2019-10-24T06:51:11Z</dcterms:modified>
</cp:coreProperties>
</file>