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73" r:id="rId3"/>
    <p:sldId id="264" r:id="rId4"/>
    <p:sldId id="272" r:id="rId5"/>
    <p:sldId id="265" r:id="rId6"/>
    <p:sldId id="258" r:id="rId7"/>
    <p:sldId id="266" r:id="rId8"/>
    <p:sldId id="257" r:id="rId9"/>
    <p:sldId id="267" r:id="rId10"/>
    <p:sldId id="259" r:id="rId11"/>
    <p:sldId id="268" r:id="rId12"/>
    <p:sldId id="260" r:id="rId13"/>
    <p:sldId id="269" r:id="rId14"/>
    <p:sldId id="261" r:id="rId15"/>
    <p:sldId id="270" r:id="rId16"/>
    <p:sldId id="262" r:id="rId17"/>
    <p:sldId id="271" r:id="rId18"/>
    <p:sldId id="263" r:id="rId19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6FBD1-2A1E-4620-82F7-BB50A8213A6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ADBA0-ECAF-4B7F-934E-360219AFE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Reasons Why…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Wellness Policies Lead to Positive Changes in the </a:t>
            </a:r>
            <a:br>
              <a:rPr lang="en-US" dirty="0" smtClean="0"/>
            </a:br>
            <a:r>
              <a:rPr lang="en-US" dirty="0" smtClean="0"/>
              <a:t>School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59" y="2295331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940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Potlucks Will Be Better!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59" y="2295331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025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Healthier Schools Grow Healthier Communities</a:t>
            </a:r>
            <a:br>
              <a:rPr lang="en-US" dirty="0" smtClean="0"/>
            </a:br>
            <a:r>
              <a:rPr lang="en-US" dirty="0" smtClean="0"/>
              <a:t> and 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59" y="2295331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7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61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Students Are Our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2313992"/>
            <a:ext cx="4498639" cy="1989128"/>
          </a:xfrm>
        </p:spPr>
        <p:txBody>
          <a:bodyPr/>
          <a:lstStyle/>
          <a:p>
            <a:pPr algn="ctr"/>
            <a:r>
              <a:rPr lang="en-US" sz="7200" dirty="0" smtClean="0"/>
              <a:t>8…</a:t>
            </a:r>
            <a:br>
              <a:rPr lang="en-US" sz="7200" dirty="0" smtClean="0"/>
            </a:br>
            <a:r>
              <a:rPr lang="en-US" sz="6600" dirty="0" smtClean="0"/>
              <a:t>Back to 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473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Wellness Policies Are Checked during Administrative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Reasons 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Heather Reed, Nutrition Education Consultant</a:t>
            </a:r>
          </a:p>
          <a:p>
            <a:pPr marL="0" indent="0">
              <a:buNone/>
            </a:pPr>
            <a:r>
              <a:rPr lang="en-US" dirty="0" smtClean="0"/>
              <a:t>California Department of Education</a:t>
            </a:r>
          </a:p>
          <a:p>
            <a:pPr marL="0" indent="0">
              <a:buNone/>
            </a:pPr>
            <a:r>
              <a:rPr lang="en-US" dirty="0" smtClean="0"/>
              <a:t>hreed@cde.ca.gov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2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59" y="2295331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323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Wellness Policies are</a:t>
            </a:r>
            <a:br>
              <a:rPr lang="en-US" dirty="0" smtClean="0"/>
            </a:br>
            <a:r>
              <a:rPr lang="en-US" dirty="0" smtClean="0"/>
              <a:t> Federally Mandated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106" y="2304662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545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Health and Nutrition of Children are Still at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59" y="2295331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092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Healthy Students Learn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759" y="2295331"/>
            <a:ext cx="4382521" cy="2007789"/>
          </a:xfrm>
        </p:spPr>
        <p:txBody>
          <a:bodyPr/>
          <a:lstStyle/>
          <a:p>
            <a:pPr algn="ctr"/>
            <a:r>
              <a:rPr lang="en-US" sz="8000" dirty="0" smtClean="0"/>
              <a:t>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655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17</TotalTime>
  <Words>75</Words>
  <Application>Microsoft Office PowerPoint</Application>
  <PresentationFormat>Widescreen</PresentationFormat>
  <Paragraphs>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Wingdings 2</vt:lpstr>
      <vt:lpstr>Quotable</vt:lpstr>
      <vt:lpstr>The Reasons Why…</vt:lpstr>
      <vt:lpstr>The Reasons Why…</vt:lpstr>
      <vt:lpstr>1</vt:lpstr>
      <vt:lpstr>Wellness Policies are  Federally Mandated</vt:lpstr>
      <vt:lpstr>2</vt:lpstr>
      <vt:lpstr>The Health and Nutrition of Children are Still at Risk</vt:lpstr>
      <vt:lpstr>3</vt:lpstr>
      <vt:lpstr>Healthy Students Learn Better</vt:lpstr>
      <vt:lpstr>4</vt:lpstr>
      <vt:lpstr>Wellness Policies Lead to Positive Changes in the  School Culture</vt:lpstr>
      <vt:lpstr>5</vt:lpstr>
      <vt:lpstr>The Potlucks Will Be Better!</vt:lpstr>
      <vt:lpstr>6</vt:lpstr>
      <vt:lpstr>Healthier Schools Grow Healthier Communities  and Cities</vt:lpstr>
      <vt:lpstr>7</vt:lpstr>
      <vt:lpstr>Students Are Our Future</vt:lpstr>
      <vt:lpstr>8… Back to 1</vt:lpstr>
      <vt:lpstr>Wellness Policies Are Checked during Administrative Reviews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Reasons Why…</dc:title>
  <dc:creator>Heather Reed</dc:creator>
  <cp:lastModifiedBy>Heather Reed</cp:lastModifiedBy>
  <cp:revision>7</cp:revision>
  <cp:lastPrinted>2019-10-08T20:47:02Z</cp:lastPrinted>
  <dcterms:created xsi:type="dcterms:W3CDTF">2019-09-05T22:05:45Z</dcterms:created>
  <dcterms:modified xsi:type="dcterms:W3CDTF">2019-10-08T20:48:02Z</dcterms:modified>
</cp:coreProperties>
</file>