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4"/>
  </p:notesMasterIdLst>
  <p:sldIdLst>
    <p:sldId id="256" r:id="rId2"/>
    <p:sldId id="268" r:id="rId3"/>
    <p:sldId id="258" r:id="rId4"/>
    <p:sldId id="259" r:id="rId5"/>
    <p:sldId id="266" r:id="rId6"/>
    <p:sldId id="257" r:id="rId7"/>
    <p:sldId id="261" r:id="rId8"/>
    <p:sldId id="262" r:id="rId9"/>
    <p:sldId id="263" r:id="rId10"/>
    <p:sldId id="267" r:id="rId11"/>
    <p:sldId id="265"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2A83"/>
    <a:srgbClr val="8BC541"/>
    <a:srgbClr val="531F62"/>
    <a:srgbClr val="64C75B"/>
    <a:srgbClr val="AD10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83820" autoAdjust="0"/>
  </p:normalViewPr>
  <p:slideViewPr>
    <p:cSldViewPr snapToGrid="0" snapToObjects="1">
      <p:cViewPr varScale="1">
        <p:scale>
          <a:sx n="92" d="100"/>
          <a:sy n="92" d="100"/>
        </p:scale>
        <p:origin x="1200" y="7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svg"/><Relationship Id="rId1"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D0EF0F9-B6B4-4B40-BFA8-4B29D0D248F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F5691DE-8C09-4135-968E-4A9A8E81EEDB}">
      <dgm:prSet/>
      <dgm:spPr/>
      <dgm:t>
        <a:bodyPr/>
        <a:lstStyle/>
        <a:p>
          <a:r>
            <a:rPr lang="en-US" b="0"/>
            <a:t>Free online resources including sample lessons and activities at CATCH.ORG</a:t>
          </a:r>
          <a:endParaRPr lang="en-US"/>
        </a:p>
      </dgm:t>
    </dgm:pt>
    <dgm:pt modelId="{E58001C7-8B56-4A97-8D38-C1A3797FEFB8}" type="parTrans" cxnId="{7C212AEC-905D-40F0-9171-93652BD3F7D4}">
      <dgm:prSet/>
      <dgm:spPr/>
      <dgm:t>
        <a:bodyPr/>
        <a:lstStyle/>
        <a:p>
          <a:endParaRPr lang="en-US"/>
        </a:p>
      </dgm:t>
    </dgm:pt>
    <dgm:pt modelId="{1CAC125B-A906-49DE-9354-3D4C8BA733EC}" type="sibTrans" cxnId="{7C212AEC-905D-40F0-9171-93652BD3F7D4}">
      <dgm:prSet/>
      <dgm:spPr/>
      <dgm:t>
        <a:bodyPr/>
        <a:lstStyle/>
        <a:p>
          <a:endParaRPr lang="en-US"/>
        </a:p>
      </dgm:t>
    </dgm:pt>
    <dgm:pt modelId="{32E3CBDA-6EFA-4FE3-BA4B-6A3A47DA69A1}">
      <dgm:prSet/>
      <dgm:spPr/>
      <dgm:t>
        <a:bodyPr/>
        <a:lstStyle/>
        <a:p>
          <a:r>
            <a:rPr lang="en-US" b="0"/>
            <a:t>Talk to your PE specialist- CATCH is the adopted PE curriculum for Santa Maria Bonita School District</a:t>
          </a:r>
          <a:endParaRPr lang="en-US"/>
        </a:p>
      </dgm:t>
    </dgm:pt>
    <dgm:pt modelId="{01EFFE8A-56B3-40F9-BD2F-1F9D35522FCC}" type="parTrans" cxnId="{9E1B1A12-305C-4F1B-ABB7-F0C4A74E6BDE}">
      <dgm:prSet/>
      <dgm:spPr/>
      <dgm:t>
        <a:bodyPr/>
        <a:lstStyle/>
        <a:p>
          <a:endParaRPr lang="en-US"/>
        </a:p>
      </dgm:t>
    </dgm:pt>
    <dgm:pt modelId="{FB99713E-DCBC-46E3-A251-A89EC8EAD8C4}" type="sibTrans" cxnId="{9E1B1A12-305C-4F1B-ABB7-F0C4A74E6BDE}">
      <dgm:prSet/>
      <dgm:spPr/>
      <dgm:t>
        <a:bodyPr/>
        <a:lstStyle/>
        <a:p>
          <a:endParaRPr lang="en-US"/>
        </a:p>
      </dgm:t>
    </dgm:pt>
    <dgm:pt modelId="{1D522660-9B34-43AE-9E3F-15374071A810}" type="pres">
      <dgm:prSet presAssocID="{2D0EF0F9-B6B4-4B40-BFA8-4B29D0D248FB}" presName="root" presStyleCnt="0">
        <dgm:presLayoutVars>
          <dgm:dir/>
          <dgm:resizeHandles val="exact"/>
        </dgm:presLayoutVars>
      </dgm:prSet>
      <dgm:spPr/>
    </dgm:pt>
    <dgm:pt modelId="{7D8BCC4A-DA02-4D4F-8344-4C8E1976878C}" type="pres">
      <dgm:prSet presAssocID="{4F5691DE-8C09-4135-968E-4A9A8E81EEDB}" presName="compNode" presStyleCnt="0"/>
      <dgm:spPr/>
    </dgm:pt>
    <dgm:pt modelId="{564C4ED9-989B-4649-9C15-277AFE17AD2A}" type="pres">
      <dgm:prSet presAssocID="{4F5691DE-8C09-4135-968E-4A9A8E81EEDB}" presName="bgRect" presStyleLbl="bgShp" presStyleIdx="0" presStyleCnt="2"/>
      <dgm:spPr>
        <a:solidFill>
          <a:schemeClr val="accent1"/>
        </a:solidFill>
      </dgm:spPr>
    </dgm:pt>
    <dgm:pt modelId="{37537284-D0F5-44BA-A3D0-6C7A4D5B7ED5}" type="pres">
      <dgm:prSet presAssocID="{4F5691DE-8C09-4135-968E-4A9A8E81EED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6CBEC400-F821-4F7E-90B9-F3D74521B486}" type="pres">
      <dgm:prSet presAssocID="{4F5691DE-8C09-4135-968E-4A9A8E81EEDB}" presName="spaceRect" presStyleCnt="0"/>
      <dgm:spPr/>
    </dgm:pt>
    <dgm:pt modelId="{7ED745C4-5ACB-4FA0-9750-5BE04A184272}" type="pres">
      <dgm:prSet presAssocID="{4F5691DE-8C09-4135-968E-4A9A8E81EEDB}" presName="parTx" presStyleLbl="revTx" presStyleIdx="0" presStyleCnt="2">
        <dgm:presLayoutVars>
          <dgm:chMax val="0"/>
          <dgm:chPref val="0"/>
        </dgm:presLayoutVars>
      </dgm:prSet>
      <dgm:spPr/>
    </dgm:pt>
    <dgm:pt modelId="{40DCF095-B6E3-40A3-8CAB-1B4E45F908D3}" type="pres">
      <dgm:prSet presAssocID="{1CAC125B-A906-49DE-9354-3D4C8BA733EC}" presName="sibTrans" presStyleCnt="0"/>
      <dgm:spPr/>
    </dgm:pt>
    <dgm:pt modelId="{64AF18DE-A0E0-476C-9505-5CFF185969BE}" type="pres">
      <dgm:prSet presAssocID="{32E3CBDA-6EFA-4FE3-BA4B-6A3A47DA69A1}" presName="compNode" presStyleCnt="0"/>
      <dgm:spPr/>
    </dgm:pt>
    <dgm:pt modelId="{27FC98AE-D16C-457C-A2B3-77E711646E6F}" type="pres">
      <dgm:prSet presAssocID="{32E3CBDA-6EFA-4FE3-BA4B-6A3A47DA69A1}" presName="bgRect" presStyleLbl="bgShp" presStyleIdx="1" presStyleCnt="2"/>
      <dgm:spPr>
        <a:solidFill>
          <a:schemeClr val="accent2"/>
        </a:solidFill>
      </dgm:spPr>
    </dgm:pt>
    <dgm:pt modelId="{AB40DD21-D609-4FA5-863A-D80645D9656B}" type="pres">
      <dgm:prSet presAssocID="{32E3CBDA-6EFA-4FE3-BA4B-6A3A47DA69A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7553ED8D-CA6B-41E6-94FB-C582665BF4F5}" type="pres">
      <dgm:prSet presAssocID="{32E3CBDA-6EFA-4FE3-BA4B-6A3A47DA69A1}" presName="spaceRect" presStyleCnt="0"/>
      <dgm:spPr/>
    </dgm:pt>
    <dgm:pt modelId="{4E658A9C-5852-4BD8-9351-DB9A059854DD}" type="pres">
      <dgm:prSet presAssocID="{32E3CBDA-6EFA-4FE3-BA4B-6A3A47DA69A1}" presName="parTx" presStyleLbl="revTx" presStyleIdx="1" presStyleCnt="2">
        <dgm:presLayoutVars>
          <dgm:chMax val="0"/>
          <dgm:chPref val="0"/>
        </dgm:presLayoutVars>
      </dgm:prSet>
      <dgm:spPr/>
    </dgm:pt>
  </dgm:ptLst>
  <dgm:cxnLst>
    <dgm:cxn modelId="{B731BA11-7A87-48B5-90CA-1CC189808CD5}" type="presOf" srcId="{32E3CBDA-6EFA-4FE3-BA4B-6A3A47DA69A1}" destId="{4E658A9C-5852-4BD8-9351-DB9A059854DD}" srcOrd="0" destOrd="0" presId="urn:microsoft.com/office/officeart/2018/2/layout/IconVerticalSolidList"/>
    <dgm:cxn modelId="{9E1B1A12-305C-4F1B-ABB7-F0C4A74E6BDE}" srcId="{2D0EF0F9-B6B4-4B40-BFA8-4B29D0D248FB}" destId="{32E3CBDA-6EFA-4FE3-BA4B-6A3A47DA69A1}" srcOrd="1" destOrd="0" parTransId="{01EFFE8A-56B3-40F9-BD2F-1F9D35522FCC}" sibTransId="{FB99713E-DCBC-46E3-A251-A89EC8EAD8C4}"/>
    <dgm:cxn modelId="{A63FAD37-ACA0-428F-B66A-5D75E8970CB1}" type="presOf" srcId="{4F5691DE-8C09-4135-968E-4A9A8E81EEDB}" destId="{7ED745C4-5ACB-4FA0-9750-5BE04A184272}" srcOrd="0" destOrd="0" presId="urn:microsoft.com/office/officeart/2018/2/layout/IconVerticalSolidList"/>
    <dgm:cxn modelId="{B2D59376-4A2B-4E99-A65D-485F0E4A1CE7}" type="presOf" srcId="{2D0EF0F9-B6B4-4B40-BFA8-4B29D0D248FB}" destId="{1D522660-9B34-43AE-9E3F-15374071A810}" srcOrd="0" destOrd="0" presId="urn:microsoft.com/office/officeart/2018/2/layout/IconVerticalSolidList"/>
    <dgm:cxn modelId="{7C212AEC-905D-40F0-9171-93652BD3F7D4}" srcId="{2D0EF0F9-B6B4-4B40-BFA8-4B29D0D248FB}" destId="{4F5691DE-8C09-4135-968E-4A9A8E81EEDB}" srcOrd="0" destOrd="0" parTransId="{E58001C7-8B56-4A97-8D38-C1A3797FEFB8}" sibTransId="{1CAC125B-A906-49DE-9354-3D4C8BA733EC}"/>
    <dgm:cxn modelId="{B055E319-5720-4FCC-935F-2C6861204201}" type="presParOf" srcId="{1D522660-9B34-43AE-9E3F-15374071A810}" destId="{7D8BCC4A-DA02-4D4F-8344-4C8E1976878C}" srcOrd="0" destOrd="0" presId="urn:microsoft.com/office/officeart/2018/2/layout/IconVerticalSolidList"/>
    <dgm:cxn modelId="{A7A6DF93-7744-4519-9898-5502A7663A10}" type="presParOf" srcId="{7D8BCC4A-DA02-4D4F-8344-4C8E1976878C}" destId="{564C4ED9-989B-4649-9C15-277AFE17AD2A}" srcOrd="0" destOrd="0" presId="urn:microsoft.com/office/officeart/2018/2/layout/IconVerticalSolidList"/>
    <dgm:cxn modelId="{75A59757-FD45-4319-8BDE-C4E3D379003F}" type="presParOf" srcId="{7D8BCC4A-DA02-4D4F-8344-4C8E1976878C}" destId="{37537284-D0F5-44BA-A3D0-6C7A4D5B7ED5}" srcOrd="1" destOrd="0" presId="urn:microsoft.com/office/officeart/2018/2/layout/IconVerticalSolidList"/>
    <dgm:cxn modelId="{11020E84-296F-4181-A9E1-D9E2044AF72F}" type="presParOf" srcId="{7D8BCC4A-DA02-4D4F-8344-4C8E1976878C}" destId="{6CBEC400-F821-4F7E-90B9-F3D74521B486}" srcOrd="2" destOrd="0" presId="urn:microsoft.com/office/officeart/2018/2/layout/IconVerticalSolidList"/>
    <dgm:cxn modelId="{54F8C581-1000-4C33-86F9-C2788485AE62}" type="presParOf" srcId="{7D8BCC4A-DA02-4D4F-8344-4C8E1976878C}" destId="{7ED745C4-5ACB-4FA0-9750-5BE04A184272}" srcOrd="3" destOrd="0" presId="urn:microsoft.com/office/officeart/2018/2/layout/IconVerticalSolidList"/>
    <dgm:cxn modelId="{F7C5F5F1-F399-4183-B9F3-CBC7F9E5401F}" type="presParOf" srcId="{1D522660-9B34-43AE-9E3F-15374071A810}" destId="{40DCF095-B6E3-40A3-8CAB-1B4E45F908D3}" srcOrd="1" destOrd="0" presId="urn:microsoft.com/office/officeart/2018/2/layout/IconVerticalSolidList"/>
    <dgm:cxn modelId="{3349A7E7-FD65-4516-962D-C1948E30BA7E}" type="presParOf" srcId="{1D522660-9B34-43AE-9E3F-15374071A810}" destId="{64AF18DE-A0E0-476C-9505-5CFF185969BE}" srcOrd="2" destOrd="0" presId="urn:microsoft.com/office/officeart/2018/2/layout/IconVerticalSolidList"/>
    <dgm:cxn modelId="{44442C2D-0AB4-433C-B3E6-46F9325265A8}" type="presParOf" srcId="{64AF18DE-A0E0-476C-9505-5CFF185969BE}" destId="{27FC98AE-D16C-457C-A2B3-77E711646E6F}" srcOrd="0" destOrd="0" presId="urn:microsoft.com/office/officeart/2018/2/layout/IconVerticalSolidList"/>
    <dgm:cxn modelId="{C4647FA5-0CF0-426F-8169-1122B9F0035E}" type="presParOf" srcId="{64AF18DE-A0E0-476C-9505-5CFF185969BE}" destId="{AB40DD21-D609-4FA5-863A-D80645D9656B}" srcOrd="1" destOrd="0" presId="urn:microsoft.com/office/officeart/2018/2/layout/IconVerticalSolidList"/>
    <dgm:cxn modelId="{50D9C2EA-2B0D-47D5-9F2F-D0913351AFFD}" type="presParOf" srcId="{64AF18DE-A0E0-476C-9505-5CFF185969BE}" destId="{7553ED8D-CA6B-41E6-94FB-C582665BF4F5}" srcOrd="2" destOrd="0" presId="urn:microsoft.com/office/officeart/2018/2/layout/IconVerticalSolidList"/>
    <dgm:cxn modelId="{8A5D8CC9-046B-4623-8DA5-6C5E8DD8F5E7}" type="presParOf" srcId="{64AF18DE-A0E0-476C-9505-5CFF185969BE}" destId="{4E658A9C-5852-4BD8-9351-DB9A059854D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C4ED9-989B-4649-9C15-277AFE17AD2A}">
      <dsp:nvSpPr>
        <dsp:cNvPr id="0" name=""/>
        <dsp:cNvSpPr/>
      </dsp:nvSpPr>
      <dsp:spPr>
        <a:xfrm>
          <a:off x="0" y="956381"/>
          <a:ext cx="6513603" cy="176562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37537284-D0F5-44BA-A3D0-6C7A4D5B7ED5}">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D745C4-5ACB-4FA0-9750-5BE04A184272}">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b="0" kern="1200"/>
            <a:t>Free online resources including sample lessons and activities at CATCH.ORG</a:t>
          </a:r>
          <a:endParaRPr lang="en-US" sz="2500" kern="1200"/>
        </a:p>
      </dsp:txBody>
      <dsp:txXfrm>
        <a:off x="2039300" y="956381"/>
        <a:ext cx="4474303" cy="1765627"/>
      </dsp:txXfrm>
    </dsp:sp>
    <dsp:sp modelId="{27FC98AE-D16C-457C-A2B3-77E711646E6F}">
      <dsp:nvSpPr>
        <dsp:cNvPr id="0" name=""/>
        <dsp:cNvSpPr/>
      </dsp:nvSpPr>
      <dsp:spPr>
        <a:xfrm>
          <a:off x="0" y="3163416"/>
          <a:ext cx="6513603" cy="1765627"/>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AB40DD21-D609-4FA5-863A-D80645D9656B}">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658A9C-5852-4BD8-9351-DB9A059854DD}">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b="0" kern="1200"/>
            <a:t>Talk to your PE specialist- CATCH is the adopted PE curriculum for Santa Maria Bonita School District</a:t>
          </a:r>
          <a:endParaRPr lang="en-US" sz="2500" kern="1200"/>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5A6EF-02A4-494C-A2FB-A3863B2F5495}" type="datetimeFigureOut">
              <a:rPr lang="en-US" smtClean="0"/>
              <a:t>10/23/2019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321D7-5436-5A41-B6E7-AD3A7C158248}" type="slidenum">
              <a:rPr lang="en-US" smtClean="0"/>
              <a:t>‹#›</a:t>
            </a:fld>
            <a:endParaRPr lang="en-US"/>
          </a:p>
        </p:txBody>
      </p:sp>
    </p:spTree>
    <p:extLst>
      <p:ext uri="{BB962C8B-B14F-4D97-AF65-F5344CB8AC3E}">
        <p14:creationId xmlns:p14="http://schemas.microsoft.com/office/powerpoint/2010/main" val="3353378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we have it and where did it come: what is </a:t>
            </a:r>
            <a:r>
              <a:rPr lang="en-US" dirty="0" err="1"/>
              <a:t>calfresh</a:t>
            </a:r>
            <a:r>
              <a:rPr lang="en-US" dirty="0"/>
              <a:t> healthy living how does </a:t>
            </a:r>
            <a:r>
              <a:rPr lang="en-US" dirty="0" err="1"/>
              <a:t>snac</a:t>
            </a:r>
            <a:r>
              <a:rPr lang="en-US" dirty="0"/>
              <a:t> fit in Where does catch fit in</a:t>
            </a:r>
          </a:p>
          <a:p>
            <a:endParaRPr lang="en-US" dirty="0"/>
          </a:p>
        </p:txBody>
      </p:sp>
      <p:sp>
        <p:nvSpPr>
          <p:cNvPr id="4" name="Slide Number Placeholder 3"/>
          <p:cNvSpPr>
            <a:spLocks noGrp="1"/>
          </p:cNvSpPr>
          <p:nvPr>
            <p:ph type="sldNum" sz="quarter" idx="10"/>
          </p:nvPr>
        </p:nvSpPr>
        <p:spPr/>
        <p:txBody>
          <a:bodyPr/>
          <a:lstStyle/>
          <a:p>
            <a:fld id="{B90321D7-5436-5A41-B6E7-AD3A7C158248}" type="slidenum">
              <a:rPr lang="en-US" smtClean="0"/>
              <a:t>2</a:t>
            </a:fld>
            <a:endParaRPr lang="en-US"/>
          </a:p>
        </p:txBody>
      </p:sp>
    </p:spTree>
    <p:extLst>
      <p:ext uri="{BB962C8B-B14F-4D97-AF65-F5344CB8AC3E}">
        <p14:creationId xmlns:p14="http://schemas.microsoft.com/office/powerpoint/2010/main" val="208304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 have it and where did it come: what is </a:t>
            </a:r>
            <a:r>
              <a:rPr lang="en-US" dirty="0" err="1"/>
              <a:t>calfresh</a:t>
            </a:r>
            <a:r>
              <a:rPr lang="en-US" dirty="0"/>
              <a:t> healthy living how does </a:t>
            </a:r>
            <a:r>
              <a:rPr lang="en-US" dirty="0" err="1"/>
              <a:t>snac</a:t>
            </a:r>
            <a:r>
              <a:rPr lang="en-US" dirty="0"/>
              <a:t> fit in Where does catch fit in</a:t>
            </a:r>
          </a:p>
        </p:txBody>
      </p:sp>
      <p:sp>
        <p:nvSpPr>
          <p:cNvPr id="4" name="Slide Number Placeholder 3"/>
          <p:cNvSpPr>
            <a:spLocks noGrp="1"/>
          </p:cNvSpPr>
          <p:nvPr>
            <p:ph type="sldNum" sz="quarter" idx="10"/>
          </p:nvPr>
        </p:nvSpPr>
        <p:spPr/>
        <p:txBody>
          <a:bodyPr/>
          <a:lstStyle/>
          <a:p>
            <a:fld id="{B90321D7-5436-5A41-B6E7-AD3A7C158248}" type="slidenum">
              <a:rPr lang="en-US" smtClean="0"/>
              <a:t>3</a:t>
            </a:fld>
            <a:endParaRPr lang="en-US"/>
          </a:p>
        </p:txBody>
      </p:sp>
    </p:spTree>
    <p:extLst>
      <p:ext uri="{BB962C8B-B14F-4D97-AF65-F5344CB8AC3E}">
        <p14:creationId xmlns:p14="http://schemas.microsoft.com/office/powerpoint/2010/main" val="286628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321D7-5436-5A41-B6E7-AD3A7C158248}" type="slidenum">
              <a:rPr lang="en-US" smtClean="0"/>
              <a:t>4</a:t>
            </a:fld>
            <a:endParaRPr lang="en-US"/>
          </a:p>
        </p:txBody>
      </p:sp>
    </p:spTree>
    <p:extLst>
      <p:ext uri="{BB962C8B-B14F-4D97-AF65-F5344CB8AC3E}">
        <p14:creationId xmlns:p14="http://schemas.microsoft.com/office/powerpoint/2010/main" val="312595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321D7-5436-5A41-B6E7-AD3A7C158248}" type="slidenum">
              <a:rPr lang="en-US" smtClean="0"/>
              <a:t>5</a:t>
            </a:fld>
            <a:endParaRPr lang="en-US"/>
          </a:p>
        </p:txBody>
      </p:sp>
    </p:spTree>
    <p:extLst>
      <p:ext uri="{BB962C8B-B14F-4D97-AF65-F5344CB8AC3E}">
        <p14:creationId xmlns:p14="http://schemas.microsoft.com/office/powerpoint/2010/main" val="214043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 of movement stats</a:t>
            </a:r>
          </a:p>
        </p:txBody>
      </p:sp>
      <p:sp>
        <p:nvSpPr>
          <p:cNvPr id="4" name="Slide Number Placeholder 3"/>
          <p:cNvSpPr>
            <a:spLocks noGrp="1"/>
          </p:cNvSpPr>
          <p:nvPr>
            <p:ph type="sldNum" sz="quarter" idx="10"/>
          </p:nvPr>
        </p:nvSpPr>
        <p:spPr/>
        <p:txBody>
          <a:bodyPr/>
          <a:lstStyle/>
          <a:p>
            <a:fld id="{B90321D7-5436-5A41-B6E7-AD3A7C158248}" type="slidenum">
              <a:rPr lang="en-US" smtClean="0"/>
              <a:t>7</a:t>
            </a:fld>
            <a:endParaRPr lang="en-US"/>
          </a:p>
        </p:txBody>
      </p:sp>
    </p:spTree>
    <p:extLst>
      <p:ext uri="{BB962C8B-B14F-4D97-AF65-F5344CB8AC3E}">
        <p14:creationId xmlns:p14="http://schemas.microsoft.com/office/powerpoint/2010/main" val="340496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mn-cs"/>
              </a:rPr>
              <a:t>CATCH stands for a Coordinated Approach To Child Health, and is scientifically proven to be a highly effective health, physical activity, and nutrition education program for children from all backgrounds. The CATCH platform has enabled thousands of schools, families and communities to create an environment that improves children's health, increases academic success, and supports a lifetime of wellness. </a:t>
            </a:r>
            <a:endParaRPr lang="en-US" sz="1200" dirty="0">
              <a:latin typeface="+mn-lt"/>
              <a:cs typeface="+mn-cs"/>
            </a:endParaRPr>
          </a:p>
          <a:p>
            <a:endParaRPr lang="en-US" dirty="0"/>
          </a:p>
        </p:txBody>
      </p:sp>
      <p:sp>
        <p:nvSpPr>
          <p:cNvPr id="4" name="Slide Number Placeholder 3"/>
          <p:cNvSpPr>
            <a:spLocks noGrp="1"/>
          </p:cNvSpPr>
          <p:nvPr>
            <p:ph type="sldNum" sz="quarter" idx="10"/>
          </p:nvPr>
        </p:nvSpPr>
        <p:spPr/>
        <p:txBody>
          <a:bodyPr/>
          <a:lstStyle/>
          <a:p>
            <a:fld id="{B90321D7-5436-5A41-B6E7-AD3A7C158248}" type="slidenum">
              <a:rPr lang="en-US" smtClean="0"/>
              <a:t>8</a:t>
            </a:fld>
            <a:endParaRPr lang="en-US"/>
          </a:p>
        </p:txBody>
      </p:sp>
    </p:spTree>
    <p:extLst>
      <p:ext uri="{BB962C8B-B14F-4D97-AF65-F5344CB8AC3E}">
        <p14:creationId xmlns:p14="http://schemas.microsoft.com/office/powerpoint/2010/main" val="156191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321D7-5436-5A41-B6E7-AD3A7C158248}" type="slidenum">
              <a:rPr lang="en-US" smtClean="0"/>
              <a:t>9</a:t>
            </a:fld>
            <a:endParaRPr lang="en-US"/>
          </a:p>
        </p:txBody>
      </p:sp>
    </p:spTree>
    <p:extLst>
      <p:ext uri="{BB962C8B-B14F-4D97-AF65-F5344CB8AC3E}">
        <p14:creationId xmlns:p14="http://schemas.microsoft.com/office/powerpoint/2010/main" val="1398250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321D7-5436-5A41-B6E7-AD3A7C158248}" type="slidenum">
              <a:rPr lang="en-US" smtClean="0"/>
              <a:t>11</a:t>
            </a:fld>
            <a:endParaRPr lang="en-US"/>
          </a:p>
        </p:txBody>
      </p:sp>
    </p:spTree>
    <p:extLst>
      <p:ext uri="{BB962C8B-B14F-4D97-AF65-F5344CB8AC3E}">
        <p14:creationId xmlns:p14="http://schemas.microsoft.com/office/powerpoint/2010/main" val="156904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0321D7-5436-5A41-B6E7-AD3A7C158248}" type="slidenum">
              <a:rPr lang="en-US" smtClean="0"/>
              <a:t>12</a:t>
            </a:fld>
            <a:endParaRPr lang="en-US"/>
          </a:p>
        </p:txBody>
      </p:sp>
    </p:spTree>
    <p:extLst>
      <p:ext uri="{BB962C8B-B14F-4D97-AF65-F5344CB8AC3E}">
        <p14:creationId xmlns:p14="http://schemas.microsoft.com/office/powerpoint/2010/main" val="536514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6982-5C93-6F41-A6F3-C93C59BF3856}"/>
              </a:ext>
            </a:extLst>
          </p:cNvPr>
          <p:cNvSpPr>
            <a:spLocks noGrp="1"/>
          </p:cNvSpPr>
          <p:nvPr>
            <p:ph type="ctrTitle" hasCustomPrompt="1"/>
          </p:nvPr>
        </p:nvSpPr>
        <p:spPr>
          <a:xfrm>
            <a:off x="5661212" y="1815774"/>
            <a:ext cx="5943601" cy="1398073"/>
          </a:xfrm>
        </p:spPr>
        <p:txBody>
          <a:bodyPr anchor="b"/>
          <a:lstStyle>
            <a:lvl1pPr marL="0" marR="0" indent="0" algn="l" defTabSz="914400" rtl="0" eaLnBrk="1" fontAlgn="auto" latinLnBrk="0" hangingPunct="1">
              <a:lnSpc>
                <a:spcPct val="90000"/>
              </a:lnSpc>
              <a:spcBef>
                <a:spcPct val="0"/>
              </a:spcBef>
              <a:spcAft>
                <a:spcPts val="0"/>
              </a:spcAft>
              <a:buClrTx/>
              <a:buSzTx/>
              <a:buFontTx/>
              <a:buNone/>
              <a:tabLst/>
              <a:defRPr lang="en-US" b="1" smtClean="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Presentation</a:t>
            </a:r>
          </a:p>
        </p:txBody>
      </p:sp>
      <p:sp>
        <p:nvSpPr>
          <p:cNvPr id="3" name="Subtitle 2">
            <a:extLst>
              <a:ext uri="{FF2B5EF4-FFF2-40B4-BE49-F238E27FC236}">
                <a16:creationId xmlns:a16="http://schemas.microsoft.com/office/drawing/2014/main" id="{84FAF116-0BDC-E145-86DE-A48EDD8F73CC}"/>
              </a:ext>
            </a:extLst>
          </p:cNvPr>
          <p:cNvSpPr>
            <a:spLocks noGrp="1"/>
          </p:cNvSpPr>
          <p:nvPr>
            <p:ph type="subTitle" idx="1" hasCustomPrompt="1"/>
          </p:nvPr>
        </p:nvSpPr>
        <p:spPr>
          <a:xfrm>
            <a:off x="5661212" y="3254188"/>
            <a:ext cx="5943600" cy="1729762"/>
          </a:xfrm>
        </p:spPr>
        <p:txBody>
          <a:bodyPr>
            <a:normAutofit/>
          </a:bodyPr>
          <a:lstStyle>
            <a:lvl1pPr marL="0" indent="0" algn="l">
              <a:buNone/>
              <a:defRPr sz="36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5348" y="2485964"/>
            <a:ext cx="5181000" cy="1915105"/>
          </a:xfrm>
          <a:prstGeom prst="rect">
            <a:avLst/>
          </a:prstGeom>
        </p:spPr>
      </p:pic>
      <p:sp>
        <p:nvSpPr>
          <p:cNvPr id="5" name="Date Placeholder 4"/>
          <p:cNvSpPr txBox="1">
            <a:spLocks/>
          </p:cNvSpPr>
          <p:nvPr userDrawn="1"/>
        </p:nvSpPr>
        <p:spPr>
          <a:xfrm>
            <a:off x="1057365" y="6464901"/>
            <a:ext cx="9888751" cy="365125"/>
          </a:xfrm>
          <a:prstGeom prst="rect">
            <a:avLst/>
          </a:prstGeom>
        </p:spPr>
        <p:txBody>
          <a:bodyPr/>
          <a:lstStyle>
            <a:defPPr>
              <a:defRPr lang="en-US"/>
            </a:defPPr>
            <a:lvl1pPr marL="0" algn="l" defTabSz="914400" rtl="0" eaLnBrk="1" latinLnBrk="0" hangingPunct="1">
              <a:defRPr lang="en-US" sz="1050" b="0" i="1"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p>
        </p:txBody>
      </p:sp>
    </p:spTree>
    <p:extLst>
      <p:ext uri="{BB962C8B-B14F-4D97-AF65-F5344CB8AC3E}">
        <p14:creationId xmlns:p14="http://schemas.microsoft.com/office/powerpoint/2010/main" val="2619452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41E5-076F-8D4B-92B4-D241805EDB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C3A329-70DF-0C4E-BAE2-15B913A529E2}"/>
              </a:ext>
            </a:extLst>
          </p:cNvPr>
          <p:cNvSpPr>
            <a:spLocks noGrp="1"/>
          </p:cNvSpPr>
          <p:nvPr>
            <p:ph type="dt" sz="half" idx="10"/>
          </p:nvPr>
        </p:nvSpPr>
        <p:spPr/>
        <p:txBody>
          <a:bodyPr/>
          <a:lstStyle/>
          <a:p>
            <a:fld id="{ABC8CCB9-FC1C-3E49-9D3C-F6042EA47075}" type="datetimeFigureOut">
              <a:rPr lang="en-US" smtClean="0"/>
              <a:t>10/23/2019</a:t>
            </a:fld>
            <a:endParaRPr lang="en-US"/>
          </a:p>
        </p:txBody>
      </p:sp>
    </p:spTree>
    <p:extLst>
      <p:ext uri="{BB962C8B-B14F-4D97-AF65-F5344CB8AC3E}">
        <p14:creationId xmlns:p14="http://schemas.microsoft.com/office/powerpoint/2010/main" val="162218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147C-36C3-F04F-9C0F-DD0767E9D1E3}"/>
              </a:ext>
            </a:extLst>
          </p:cNvPr>
          <p:cNvSpPr>
            <a:spLocks noGrp="1"/>
          </p:cNvSpPr>
          <p:nvPr>
            <p:ph type="title"/>
          </p:nvPr>
        </p:nvSpPr>
        <p:spPr>
          <a:xfrm>
            <a:off x="838200" y="835773"/>
            <a:ext cx="10515600" cy="1325563"/>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8F3C37-41DF-994C-9AF5-14B428DF637D}"/>
              </a:ext>
            </a:extLst>
          </p:cNvPr>
          <p:cNvSpPr>
            <a:spLocks noGrp="1"/>
          </p:cNvSpPr>
          <p:nvPr>
            <p:ph idx="1"/>
          </p:nvPr>
        </p:nvSpPr>
        <p:spPr>
          <a:xfrm>
            <a:off x="838200" y="2296273"/>
            <a:ext cx="10515600" cy="3418728"/>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6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502" y="6140886"/>
            <a:ext cx="2086495" cy="771252"/>
          </a:xfrm>
          <a:prstGeom prst="rect">
            <a:avLst/>
          </a:prstGeom>
        </p:spPr>
      </p:pic>
      <p:sp>
        <p:nvSpPr>
          <p:cNvPr id="5" name="Date Placeholder 4"/>
          <p:cNvSpPr txBox="1">
            <a:spLocks/>
          </p:cNvSpPr>
          <p:nvPr userDrawn="1"/>
        </p:nvSpPr>
        <p:spPr>
          <a:xfrm>
            <a:off x="2152997" y="6356350"/>
            <a:ext cx="9888751" cy="365125"/>
          </a:xfrm>
          <a:prstGeom prst="rect">
            <a:avLst/>
          </a:prstGeom>
        </p:spPr>
        <p:txBody>
          <a:bodyPr/>
          <a:lstStyle>
            <a:defPPr>
              <a:defRPr lang="en-US"/>
            </a:defPPr>
            <a:lvl1pPr marL="0" algn="l" defTabSz="914400" rtl="0" eaLnBrk="1" latinLnBrk="0" hangingPunct="1">
              <a:defRPr lang="en-US" sz="1050" b="0" i="1"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p>
        </p:txBody>
      </p:sp>
    </p:spTree>
    <p:extLst>
      <p:ext uri="{BB962C8B-B14F-4D97-AF65-F5344CB8AC3E}">
        <p14:creationId xmlns:p14="http://schemas.microsoft.com/office/powerpoint/2010/main" val="20198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93F9DE-87FE-FB46-8860-C49CFF64C706}"/>
              </a:ext>
            </a:extLst>
          </p:cNvPr>
          <p:cNvSpPr>
            <a:spLocks noGrp="1"/>
          </p:cNvSpPr>
          <p:nvPr>
            <p:ph type="body" idx="1" hasCustomPrompt="1"/>
          </p:nvPr>
        </p:nvSpPr>
        <p:spPr>
          <a:xfrm>
            <a:off x="947350" y="3147319"/>
            <a:ext cx="10515600" cy="2519413"/>
          </a:xfrm>
        </p:spPr>
        <p:txBody>
          <a:bodyPr>
            <a:normAutofit/>
          </a:bodyPr>
          <a:lstStyle>
            <a:lvl1pPr marL="0" indent="0">
              <a:buNone/>
              <a:defRPr sz="3600" b="1">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2pPr>
            <a:lvl3pPr marL="1200150" indent="-28575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3pPr>
            <a:lvl4pPr marL="1657350" indent="-285750">
              <a:buFont typeface="Arial" panose="020B0604020202020204" pitchFamily="34" charset="0"/>
              <a:buChar char="•"/>
              <a:defRPr sz="26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5" name="Title 4">
            <a:extLst>
              <a:ext uri="{FF2B5EF4-FFF2-40B4-BE49-F238E27FC236}">
                <a16:creationId xmlns:a16="http://schemas.microsoft.com/office/drawing/2014/main" id="{39CE7B27-1794-A142-9B7B-4002F3F8BC1D}"/>
              </a:ext>
            </a:extLst>
          </p:cNvPr>
          <p:cNvSpPr>
            <a:spLocks noGrp="1"/>
          </p:cNvSpPr>
          <p:nvPr>
            <p:ph type="title"/>
          </p:nvPr>
        </p:nvSpPr>
        <p:spPr>
          <a:xfrm>
            <a:off x="947350" y="1629149"/>
            <a:ext cx="10515600" cy="1325563"/>
          </a:xfrm>
        </p:spPr>
        <p:txBody>
          <a:bodyPr/>
          <a:lstStyle>
            <a:lvl1pPr>
              <a:defRPr b="1" i="0">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502" y="6140886"/>
            <a:ext cx="2086495" cy="771252"/>
          </a:xfrm>
          <a:prstGeom prst="rect">
            <a:avLst/>
          </a:prstGeom>
        </p:spPr>
      </p:pic>
      <p:sp>
        <p:nvSpPr>
          <p:cNvPr id="6" name="Date Placeholder 4"/>
          <p:cNvSpPr txBox="1">
            <a:spLocks/>
          </p:cNvSpPr>
          <p:nvPr userDrawn="1"/>
        </p:nvSpPr>
        <p:spPr>
          <a:xfrm>
            <a:off x="2152997" y="6356350"/>
            <a:ext cx="9888751" cy="365125"/>
          </a:xfrm>
          <a:prstGeom prst="rect">
            <a:avLst/>
          </a:prstGeom>
        </p:spPr>
        <p:txBody>
          <a:bodyPr/>
          <a:lstStyle>
            <a:defPPr>
              <a:defRPr lang="en-US"/>
            </a:defPPr>
            <a:lvl1pPr marL="0" algn="l" defTabSz="914400" rtl="0" eaLnBrk="1" latinLnBrk="0" hangingPunct="1">
              <a:defRPr lang="en-US" sz="1050" b="0" i="1"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p>
        </p:txBody>
      </p:sp>
    </p:spTree>
    <p:extLst>
      <p:ext uri="{BB962C8B-B14F-4D97-AF65-F5344CB8AC3E}">
        <p14:creationId xmlns:p14="http://schemas.microsoft.com/office/powerpoint/2010/main" val="319283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92A4-83CC-8B4C-A663-FA17E66158AF}"/>
              </a:ext>
            </a:extLst>
          </p:cNvPr>
          <p:cNvSpPr>
            <a:spLocks noGrp="1"/>
          </p:cNvSpPr>
          <p:nvPr>
            <p:ph type="title"/>
          </p:nvPr>
        </p:nvSpPr>
        <p:spPr>
          <a:xfrm>
            <a:off x="838200" y="741642"/>
            <a:ext cx="10515600" cy="1325563"/>
          </a:xfrm>
        </p:spPr>
        <p:txBody>
          <a:bodyPr/>
          <a:lstStyle>
            <a:lvl1pPr>
              <a:defRPr b="1">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A93FDA6-F2B2-A64F-862D-351D31551881}"/>
              </a:ext>
            </a:extLst>
          </p:cNvPr>
          <p:cNvSpPr>
            <a:spLocks noGrp="1"/>
          </p:cNvSpPr>
          <p:nvPr>
            <p:ph sz="half" idx="1"/>
          </p:nvPr>
        </p:nvSpPr>
        <p:spPr>
          <a:xfrm>
            <a:off x="838199" y="2202142"/>
            <a:ext cx="5266765" cy="3566646"/>
          </a:xfrm>
        </p:spPr>
        <p:txBody>
          <a:bodyPr/>
          <a:lstStyle>
            <a:lvl1pPr>
              <a:defRPr sz="3200"/>
            </a:lvl1pPr>
            <a:lvl2pPr>
              <a:defRPr sz="3000"/>
            </a:lvl2pPr>
            <a:lvl3pPr>
              <a:defRPr sz="2800"/>
            </a:lvl3pPr>
            <a:lvl4pPr>
              <a:defRPr sz="26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1A3308A-C55F-474C-872B-9C8FC7DDF7B9}"/>
              </a:ext>
            </a:extLst>
          </p:cNvPr>
          <p:cNvSpPr>
            <a:spLocks noGrp="1"/>
          </p:cNvSpPr>
          <p:nvPr>
            <p:ph sz="half" idx="2"/>
          </p:nvPr>
        </p:nvSpPr>
        <p:spPr>
          <a:xfrm>
            <a:off x="6172199" y="2202142"/>
            <a:ext cx="5266765" cy="3566646"/>
          </a:xfrm>
        </p:spPr>
        <p:txBody>
          <a:bodyPr/>
          <a:lstStyle>
            <a:lvl1pPr>
              <a:defRPr sz="3200"/>
            </a:lvl1pPr>
            <a:lvl2pPr>
              <a:defRPr sz="3000"/>
            </a:lvl2pPr>
            <a:lvl3pPr>
              <a:defRPr sz="2800"/>
            </a:lvl3pPr>
            <a:lvl4pPr>
              <a:defRPr sz="26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502" y="6140886"/>
            <a:ext cx="2086495" cy="771252"/>
          </a:xfrm>
          <a:prstGeom prst="rect">
            <a:avLst/>
          </a:prstGeom>
        </p:spPr>
      </p:pic>
      <p:sp>
        <p:nvSpPr>
          <p:cNvPr id="6" name="Date Placeholder 4"/>
          <p:cNvSpPr txBox="1">
            <a:spLocks/>
          </p:cNvSpPr>
          <p:nvPr userDrawn="1"/>
        </p:nvSpPr>
        <p:spPr>
          <a:xfrm>
            <a:off x="2152997" y="6356350"/>
            <a:ext cx="9888751" cy="365125"/>
          </a:xfrm>
          <a:prstGeom prst="rect">
            <a:avLst/>
          </a:prstGeom>
        </p:spPr>
        <p:txBody>
          <a:bodyPr/>
          <a:lstStyle>
            <a:defPPr>
              <a:defRPr lang="en-US"/>
            </a:defPPr>
            <a:lvl1pPr marL="0" algn="l" defTabSz="914400" rtl="0" eaLnBrk="1" latinLnBrk="0" hangingPunct="1">
              <a:defRPr lang="en-US" sz="1050" b="0" i="1"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p>
        </p:txBody>
      </p:sp>
    </p:spTree>
    <p:extLst>
      <p:ext uri="{BB962C8B-B14F-4D97-AF65-F5344CB8AC3E}">
        <p14:creationId xmlns:p14="http://schemas.microsoft.com/office/powerpoint/2010/main" val="2895238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7F51-FCA7-AE46-B223-8289B6C30FA9}"/>
              </a:ext>
            </a:extLst>
          </p:cNvPr>
          <p:cNvSpPr>
            <a:spLocks noGrp="1"/>
          </p:cNvSpPr>
          <p:nvPr>
            <p:ph type="title"/>
          </p:nvPr>
        </p:nvSpPr>
        <p:spPr>
          <a:xfrm>
            <a:off x="839788" y="847165"/>
            <a:ext cx="10515600" cy="843523"/>
          </a:xfrm>
        </p:spPr>
        <p:txBody>
          <a:bodyPr/>
          <a:lstStyle>
            <a:lvl1pPr>
              <a:defRPr b="1">
                <a:solidFill>
                  <a:schemeClr val="accent1">
                    <a:lumMod val="7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54CF3A-CCF0-EE47-8A58-0812CB01F463}"/>
              </a:ext>
            </a:extLst>
          </p:cNvPr>
          <p:cNvSpPr>
            <a:spLocks noGrp="1"/>
          </p:cNvSpPr>
          <p:nvPr>
            <p:ph type="body" idx="1"/>
          </p:nvPr>
        </p:nvSpPr>
        <p:spPr>
          <a:xfrm>
            <a:off x="839788" y="1840567"/>
            <a:ext cx="5157787" cy="823912"/>
          </a:xfrm>
        </p:spPr>
        <p:txBody>
          <a:bodyPr anchor="b">
            <a:normAutofit/>
          </a:bodyPr>
          <a:lstStyle>
            <a:lvl1pPr marL="0" indent="0">
              <a:buNone/>
              <a:defRPr sz="3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BAAA0C3-B0AB-014F-BE3C-A7B5A46CCAC4}"/>
              </a:ext>
            </a:extLst>
          </p:cNvPr>
          <p:cNvSpPr>
            <a:spLocks noGrp="1"/>
          </p:cNvSpPr>
          <p:nvPr>
            <p:ph sz="half" idx="2"/>
          </p:nvPr>
        </p:nvSpPr>
        <p:spPr>
          <a:xfrm>
            <a:off x="839788" y="2814358"/>
            <a:ext cx="5157787" cy="2927537"/>
          </a:xfrm>
        </p:spPr>
        <p:txBody>
          <a:bodyPr>
            <a:normAutofit/>
          </a:bodyPr>
          <a:lstStyle>
            <a:lvl1pPr>
              <a:defRPr sz="28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048B726-9A83-E24A-94B3-ED82991C09CF}"/>
              </a:ext>
            </a:extLst>
          </p:cNvPr>
          <p:cNvSpPr>
            <a:spLocks noGrp="1"/>
          </p:cNvSpPr>
          <p:nvPr>
            <p:ph type="body" sz="quarter" idx="3"/>
          </p:nvPr>
        </p:nvSpPr>
        <p:spPr>
          <a:xfrm>
            <a:off x="6172200" y="1840567"/>
            <a:ext cx="5183188" cy="823912"/>
          </a:xfrm>
        </p:spPr>
        <p:txBody>
          <a:bodyPr anchor="b">
            <a:normAutofit/>
          </a:bodyPr>
          <a:lstStyle>
            <a:lvl1pPr marL="0" indent="0">
              <a:buNone/>
              <a:defRPr sz="3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D899511-7609-C347-A5D0-76E60CA8EF68}"/>
              </a:ext>
            </a:extLst>
          </p:cNvPr>
          <p:cNvSpPr>
            <a:spLocks noGrp="1"/>
          </p:cNvSpPr>
          <p:nvPr>
            <p:ph sz="quarter" idx="4"/>
          </p:nvPr>
        </p:nvSpPr>
        <p:spPr>
          <a:xfrm>
            <a:off x="6172200" y="2814358"/>
            <a:ext cx="5183188" cy="2927537"/>
          </a:xfrm>
        </p:spPr>
        <p:txBody>
          <a:bodyPr>
            <a:normAutofit/>
          </a:bodyPr>
          <a:lstStyle>
            <a:lvl1pPr>
              <a:defRPr sz="28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502" y="6140886"/>
            <a:ext cx="2086495" cy="771252"/>
          </a:xfrm>
          <a:prstGeom prst="rect">
            <a:avLst/>
          </a:prstGeom>
        </p:spPr>
      </p:pic>
      <p:sp>
        <p:nvSpPr>
          <p:cNvPr id="8" name="Date Placeholder 4"/>
          <p:cNvSpPr txBox="1">
            <a:spLocks/>
          </p:cNvSpPr>
          <p:nvPr userDrawn="1"/>
        </p:nvSpPr>
        <p:spPr>
          <a:xfrm>
            <a:off x="2152997" y="6356350"/>
            <a:ext cx="9888751" cy="365125"/>
          </a:xfrm>
          <a:prstGeom prst="rect">
            <a:avLst/>
          </a:prstGeom>
        </p:spPr>
        <p:txBody>
          <a:bodyPr/>
          <a:lstStyle>
            <a:defPPr>
              <a:defRPr lang="en-US"/>
            </a:defPPr>
            <a:lvl1pPr marL="0" algn="l" defTabSz="914400" rtl="0" eaLnBrk="1" latinLnBrk="0" hangingPunct="1">
              <a:defRPr lang="en-US" sz="1050" b="0" i="1"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p>
        </p:txBody>
      </p:sp>
    </p:spTree>
    <p:extLst>
      <p:ext uri="{BB962C8B-B14F-4D97-AF65-F5344CB8AC3E}">
        <p14:creationId xmlns:p14="http://schemas.microsoft.com/office/powerpoint/2010/main" val="247251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CBCEB8-5E5A-4348-8DA1-E45ED0AD99CA}"/>
              </a:ext>
            </a:extLst>
          </p:cNvPr>
          <p:cNvSpPr>
            <a:spLocks noGrp="1"/>
          </p:cNvSpPr>
          <p:nvPr>
            <p:ph type="title"/>
          </p:nvPr>
        </p:nvSpPr>
        <p:spPr>
          <a:xfrm>
            <a:off x="0" y="2409077"/>
            <a:ext cx="12183035" cy="1325563"/>
          </a:xfrm>
        </p:spPr>
        <p:txBody>
          <a:bodyPr/>
          <a:lstStyle>
            <a:lvl1pPr algn="ctr">
              <a:defRPr b="1">
                <a:solidFill>
                  <a:schemeClr val="bg1"/>
                </a:solidFill>
              </a:defRPr>
            </a:lvl1pPr>
          </a:lstStyle>
          <a:p>
            <a:r>
              <a:rPr lang="en-US"/>
              <a:t>Click to edit Master title style</a:t>
            </a:r>
          </a:p>
        </p:txBody>
      </p:sp>
      <p:pic>
        <p:nvPicPr>
          <p:cNvPr id="3" name="Picture 2"/>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502" y="6140886"/>
            <a:ext cx="2086495" cy="771252"/>
          </a:xfrm>
          <a:prstGeom prst="rect">
            <a:avLst/>
          </a:prstGeom>
        </p:spPr>
      </p:pic>
      <p:sp>
        <p:nvSpPr>
          <p:cNvPr id="4" name="Date Placeholder 4"/>
          <p:cNvSpPr>
            <a:spLocks noGrp="1"/>
          </p:cNvSpPr>
          <p:nvPr>
            <p:ph type="dt" sz="half" idx="10"/>
          </p:nvPr>
        </p:nvSpPr>
        <p:spPr>
          <a:xfrm>
            <a:off x="2152997" y="6356350"/>
            <a:ext cx="9772840" cy="365125"/>
          </a:xfrm>
        </p:spPr>
        <p:txBody>
          <a:bodyPr/>
          <a:lstStyle>
            <a:lvl1pPr>
              <a:defRPr lang="en-US" sz="900" b="0" i="1" smtClean="0">
                <a:solidFill>
                  <a:schemeClr val="tx1"/>
                </a:solidFill>
                <a:effectLst/>
              </a:defRPr>
            </a:lvl1pPr>
          </a:lstStyle>
          <a:p>
            <a:r>
              <a:rPr lang="en-US"/>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endParaRPr lang="en-US" dirty="0"/>
          </a:p>
        </p:txBody>
      </p:sp>
    </p:spTree>
    <p:extLst>
      <p:ext uri="{BB962C8B-B14F-4D97-AF65-F5344CB8AC3E}">
        <p14:creationId xmlns:p14="http://schemas.microsoft.com/office/powerpoint/2010/main" val="119920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502" y="6140886"/>
            <a:ext cx="2086495" cy="771252"/>
          </a:xfrm>
          <a:prstGeom prst="rect">
            <a:avLst/>
          </a:prstGeom>
        </p:spPr>
      </p:pic>
      <p:sp>
        <p:nvSpPr>
          <p:cNvPr id="3" name="Date Placeholder 4"/>
          <p:cNvSpPr txBox="1">
            <a:spLocks/>
          </p:cNvSpPr>
          <p:nvPr userDrawn="1"/>
        </p:nvSpPr>
        <p:spPr>
          <a:xfrm>
            <a:off x="2152997" y="6356350"/>
            <a:ext cx="9888751" cy="365125"/>
          </a:xfrm>
          <a:prstGeom prst="rect">
            <a:avLst/>
          </a:prstGeom>
        </p:spPr>
        <p:txBody>
          <a:bodyPr/>
          <a:lstStyle>
            <a:defPPr>
              <a:defRPr lang="en-US"/>
            </a:defPPr>
            <a:lvl1pPr marL="0" algn="l" defTabSz="914400" rtl="0" eaLnBrk="1" latinLnBrk="0" hangingPunct="1">
              <a:defRPr lang="en-US" sz="1050" b="0" i="1"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p>
        </p:txBody>
      </p:sp>
    </p:spTree>
    <p:extLst>
      <p:ext uri="{BB962C8B-B14F-4D97-AF65-F5344CB8AC3E}">
        <p14:creationId xmlns:p14="http://schemas.microsoft.com/office/powerpoint/2010/main" val="89807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726C-6E80-6E44-B452-CC96DC5AB442}"/>
              </a:ext>
            </a:extLst>
          </p:cNvPr>
          <p:cNvSpPr>
            <a:spLocks noGrp="1"/>
          </p:cNvSpPr>
          <p:nvPr>
            <p:ph type="title"/>
          </p:nvPr>
        </p:nvSpPr>
        <p:spPr>
          <a:xfrm>
            <a:off x="839788" y="987424"/>
            <a:ext cx="3932237" cy="1069975"/>
          </a:xfrm>
        </p:spPr>
        <p:txBody>
          <a:bodyPr anchor="b">
            <a:normAutofit/>
          </a:bodyPr>
          <a:lstStyle>
            <a:lvl1pPr>
              <a:defRPr sz="3000" b="1">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2D47EA3-7870-5243-94FC-DDDB4D8FD39B}"/>
              </a:ext>
            </a:extLst>
          </p:cNvPr>
          <p:cNvSpPr>
            <a:spLocks noGrp="1"/>
          </p:cNvSpPr>
          <p:nvPr>
            <p:ph idx="1"/>
          </p:nvPr>
        </p:nvSpPr>
        <p:spPr>
          <a:xfrm>
            <a:off x="5183188" y="987425"/>
            <a:ext cx="6172200" cy="4873625"/>
          </a:xfrm>
        </p:spPr>
        <p:txBody>
          <a:bodyPr/>
          <a:lstStyle>
            <a:lvl1pPr>
              <a:defRPr sz="3200"/>
            </a:lvl1pPr>
            <a:lvl2pPr>
              <a:defRPr sz="3000"/>
            </a:lvl2pPr>
            <a:lvl3pPr>
              <a:defRPr sz="2800"/>
            </a:lvl3pPr>
            <a:lvl4pPr>
              <a:defRPr sz="2600"/>
            </a:lvl4pPr>
            <a:lvl5pPr>
              <a:defRPr sz="2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E17F1C8-C044-9641-AC6E-02662259BD83}"/>
              </a:ext>
            </a:extLst>
          </p:cNvPr>
          <p:cNvSpPr>
            <a:spLocks noGrp="1"/>
          </p:cNvSpPr>
          <p:nvPr>
            <p:ph type="body" sz="half" idx="2"/>
          </p:nvPr>
        </p:nvSpPr>
        <p:spPr>
          <a:xfrm>
            <a:off x="839788" y="2380128"/>
            <a:ext cx="3932237" cy="348885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5" name="Picture 4"/>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502" y="6140886"/>
            <a:ext cx="2086495" cy="771252"/>
          </a:xfrm>
          <a:prstGeom prst="rect">
            <a:avLst/>
          </a:prstGeom>
        </p:spPr>
      </p:pic>
      <p:sp>
        <p:nvSpPr>
          <p:cNvPr id="6" name="Date Placeholder 4"/>
          <p:cNvSpPr txBox="1">
            <a:spLocks/>
          </p:cNvSpPr>
          <p:nvPr userDrawn="1"/>
        </p:nvSpPr>
        <p:spPr>
          <a:xfrm>
            <a:off x="2152997" y="6356350"/>
            <a:ext cx="9888751" cy="365125"/>
          </a:xfrm>
          <a:prstGeom prst="rect">
            <a:avLst/>
          </a:prstGeom>
        </p:spPr>
        <p:txBody>
          <a:bodyPr/>
          <a:lstStyle>
            <a:defPPr>
              <a:defRPr lang="en-US"/>
            </a:defPPr>
            <a:lvl1pPr marL="0" algn="l" defTabSz="914400" rtl="0" eaLnBrk="1" latinLnBrk="0" hangingPunct="1">
              <a:defRPr lang="en-US" sz="1050" b="0" i="1"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p>
        </p:txBody>
      </p:sp>
    </p:spTree>
    <p:extLst>
      <p:ext uri="{BB962C8B-B14F-4D97-AF65-F5344CB8AC3E}">
        <p14:creationId xmlns:p14="http://schemas.microsoft.com/office/powerpoint/2010/main" val="208317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C238-616B-FF4B-A128-475D282CF9AA}"/>
              </a:ext>
            </a:extLst>
          </p:cNvPr>
          <p:cNvSpPr>
            <a:spLocks noGrp="1"/>
          </p:cNvSpPr>
          <p:nvPr>
            <p:ph type="title"/>
          </p:nvPr>
        </p:nvSpPr>
        <p:spPr>
          <a:xfrm>
            <a:off x="839788" y="987424"/>
            <a:ext cx="3932237" cy="1069975"/>
          </a:xfrm>
        </p:spPr>
        <p:txBody>
          <a:bodyPr anchor="b">
            <a:normAutofit/>
          </a:bodyPr>
          <a:lstStyle>
            <a:lvl1pPr>
              <a:defRPr sz="3000" b="1">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9BD84FD-1DAA-5444-AF9A-7DD4235AE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FEF0925-E9E4-F942-9977-B5E123B82137}"/>
              </a:ext>
            </a:extLst>
          </p:cNvPr>
          <p:cNvSpPr>
            <a:spLocks noGrp="1"/>
          </p:cNvSpPr>
          <p:nvPr>
            <p:ph type="body" sz="half" idx="2"/>
          </p:nvPr>
        </p:nvSpPr>
        <p:spPr>
          <a:xfrm>
            <a:off x="839788" y="2366682"/>
            <a:ext cx="3932237" cy="3502306"/>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5" name="Picture 4"/>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502" y="6140886"/>
            <a:ext cx="2086495" cy="771252"/>
          </a:xfrm>
          <a:prstGeom prst="rect">
            <a:avLst/>
          </a:prstGeom>
        </p:spPr>
      </p:pic>
      <p:sp>
        <p:nvSpPr>
          <p:cNvPr id="6" name="Date Placeholder 4"/>
          <p:cNvSpPr txBox="1">
            <a:spLocks/>
          </p:cNvSpPr>
          <p:nvPr userDrawn="1"/>
        </p:nvSpPr>
        <p:spPr>
          <a:xfrm>
            <a:off x="2152997" y="6356350"/>
            <a:ext cx="9888751" cy="365125"/>
          </a:xfrm>
          <a:prstGeom prst="rect">
            <a:avLst/>
          </a:prstGeom>
        </p:spPr>
        <p:txBody>
          <a:bodyPr/>
          <a:lstStyle>
            <a:defPPr>
              <a:defRPr lang="en-US"/>
            </a:defPPr>
            <a:lvl1pPr marL="0" algn="l" defTabSz="914400" rtl="0" eaLnBrk="1" latinLnBrk="0" hangingPunct="1">
              <a:defRPr lang="en-US" sz="1050" b="0" i="1"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tx1"/>
                </a:solidFill>
              </a:rPr>
              <a:t>This material was funded by USDA's Supplemental Nutrition Program - SNAP, known in California as CalFresh (formerly food stamps). These institutions are equal opportunity providers and employers. CalFresh provides assistance to low-income households and can help buy nutritious foods for better health. For CalFresh information, call 1-877-847-3663.</a:t>
            </a:r>
          </a:p>
        </p:txBody>
      </p:sp>
    </p:spTree>
    <p:extLst>
      <p:ext uri="{BB962C8B-B14F-4D97-AF65-F5344CB8AC3E}">
        <p14:creationId xmlns:p14="http://schemas.microsoft.com/office/powerpoint/2010/main" val="1389675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A71E6-C873-FA46-97EE-2A2A7155E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1A97D-9240-514F-85B0-576EB466E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A8A85-CFA3-0F4E-A04E-4B2A4511E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8CCB9-FC1C-3E49-9D3C-F6042EA47075}" type="datetimeFigureOut">
              <a:rPr lang="en-US" smtClean="0"/>
              <a:t>10/23/2019</a:t>
            </a:fld>
            <a:endParaRPr lang="en-US"/>
          </a:p>
        </p:txBody>
      </p:sp>
      <p:sp>
        <p:nvSpPr>
          <p:cNvPr id="6" name="Slide Number Placeholder 5">
            <a:extLst>
              <a:ext uri="{FF2B5EF4-FFF2-40B4-BE49-F238E27FC236}">
                <a16:creationId xmlns:a16="http://schemas.microsoft.com/office/drawing/2014/main" id="{17A61676-7907-3A4D-ACB8-0C80DF594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7FF5B-B4D1-8C47-8957-E736B2595268}" type="slidenum">
              <a:rPr lang="en-US" smtClean="0"/>
              <a:t>‹#›</a:t>
            </a:fld>
            <a:endParaRPr lang="en-US"/>
          </a:p>
        </p:txBody>
      </p:sp>
    </p:spTree>
    <p:extLst>
      <p:ext uri="{BB962C8B-B14F-4D97-AF65-F5344CB8AC3E}">
        <p14:creationId xmlns:p14="http://schemas.microsoft.com/office/powerpoint/2010/main" val="22993163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mslafreniere@ucanr.edu"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yNMxUHWgqF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109029" y="4159631"/>
            <a:ext cx="7082971" cy="858521"/>
          </a:xfrm>
        </p:spPr>
        <p:txBody>
          <a:bodyPr>
            <a:normAutofit fontScale="90000"/>
          </a:bodyPr>
          <a:lstStyle/>
          <a:p>
            <a:pPr algn="ctr"/>
            <a:r>
              <a:rPr lang="en-US" dirty="0">
                <a:solidFill>
                  <a:srgbClr val="8BC541"/>
                </a:solidFill>
                <a:effectLst>
                  <a:outerShdw blurRad="38100" dist="38100" dir="2700000" algn="tl">
                    <a:srgbClr val="000000">
                      <a:alpha val="43137"/>
                    </a:srgbClr>
                  </a:outerShdw>
                </a:effectLst>
              </a:rPr>
              <a:t>Engaging youth in nutrition and physical activity promotion: </a:t>
            </a:r>
            <a:br>
              <a:rPr lang="en-US" b="0" dirty="0"/>
            </a:br>
            <a:r>
              <a:rPr lang="en-US" b="0" dirty="0" err="1"/>
              <a:t>CalFresh</a:t>
            </a:r>
            <a:r>
              <a:rPr lang="en-US" b="0" dirty="0"/>
              <a:t> Healthy Living, UC</a:t>
            </a:r>
            <a:br>
              <a:rPr lang="en-US" b="0" dirty="0"/>
            </a:br>
            <a:r>
              <a:rPr lang="en-US" sz="2000" b="0" dirty="0"/>
              <a:t>Presented by</a:t>
            </a:r>
            <a:br>
              <a:rPr lang="en-US" sz="2000" b="0" dirty="0"/>
            </a:br>
            <a:r>
              <a:rPr lang="en-US" sz="2000" b="0" dirty="0"/>
              <a:t>Melissa </a:t>
            </a:r>
            <a:r>
              <a:rPr lang="en-US" sz="2000" b="0" dirty="0" err="1"/>
              <a:t>Rorabough</a:t>
            </a:r>
            <a:br>
              <a:rPr lang="en-US" sz="2000" b="0" dirty="0"/>
            </a:br>
            <a:r>
              <a:rPr lang="en-US" sz="2000" b="0" dirty="0"/>
              <a:t>Community Education Specialist II</a:t>
            </a:r>
            <a:endParaRPr lang="en-US" sz="2000" dirty="0"/>
          </a:p>
        </p:txBody>
      </p:sp>
      <p:sp>
        <p:nvSpPr>
          <p:cNvPr id="2" name="AutoShape 2" descr="Image result for 4-h">
            <a:extLst>
              <a:ext uri="{FF2B5EF4-FFF2-40B4-BE49-F238E27FC236}">
                <a16:creationId xmlns:a16="http://schemas.microsoft.com/office/drawing/2014/main" id="{4C38C5A0-ACBB-46E5-983C-CE4CE70E4F9E}"/>
              </a:ext>
            </a:extLst>
          </p:cNvPr>
          <p:cNvSpPr>
            <a:spLocks noChangeAspect="1" noChangeArrowheads="1"/>
          </p:cNvSpPr>
          <p:nvPr/>
        </p:nvSpPr>
        <p:spPr bwMode="auto">
          <a:xfrm>
            <a:off x="7965440" y="1844040"/>
            <a:ext cx="858520" cy="8585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84023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F2A8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EE527B-3C9F-4433-9E25-F707C3D7C495}"/>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3700" dirty="0">
                <a:solidFill>
                  <a:schemeClr val="bg1"/>
                </a:solidFill>
                <a:latin typeface="+mj-lt"/>
                <a:cs typeface="+mj-cs"/>
              </a:rPr>
              <a:t>Ways to engage youth in teaching CATCH</a:t>
            </a:r>
          </a:p>
        </p:txBody>
      </p:sp>
      <p:cxnSp>
        <p:nvCxnSpPr>
          <p:cNvPr id="36" name="Straight Arrow Connector 3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6CD4F564-207B-4058-8B64-CFD1D5AAFCF7}"/>
              </a:ext>
            </a:extLst>
          </p:cNvPr>
          <p:cNvSpPr>
            <a:spLocks noGrp="1"/>
          </p:cNvSpPr>
          <p:nvPr>
            <p:ph type="body" idx="1"/>
          </p:nvPr>
        </p:nvSpPr>
        <p:spPr>
          <a:xfrm>
            <a:off x="655321" y="2575034"/>
            <a:ext cx="5120113" cy="3462228"/>
          </a:xfrm>
        </p:spPr>
        <p:txBody>
          <a:bodyPr vert="horz" lIns="91440" tIns="45720" rIns="91440" bIns="45720" rtlCol="0">
            <a:normAutofit/>
          </a:bodyPr>
          <a:lstStyle/>
          <a:p>
            <a:pPr marL="571500" indent="-228600">
              <a:buFont typeface="Arial" panose="020B0604020202020204" pitchFamily="34" charset="0"/>
              <a:buChar char="•"/>
            </a:pPr>
            <a:r>
              <a:rPr lang="en-US" sz="3200" dirty="0">
                <a:solidFill>
                  <a:schemeClr val="bg1"/>
                </a:solidFill>
                <a:latin typeface="+mn-lt"/>
                <a:cs typeface="+mn-cs"/>
              </a:rPr>
              <a:t>High school students can teach elementary school</a:t>
            </a:r>
          </a:p>
          <a:p>
            <a:pPr marL="571500" indent="-228600">
              <a:buFont typeface="Arial" panose="020B0604020202020204" pitchFamily="34" charset="0"/>
              <a:buChar char="•"/>
            </a:pPr>
            <a:r>
              <a:rPr lang="en-US" sz="3200" dirty="0">
                <a:solidFill>
                  <a:schemeClr val="bg1"/>
                </a:solidFill>
                <a:latin typeface="+mn-lt"/>
                <a:cs typeface="+mn-cs"/>
              </a:rPr>
              <a:t>4-H SNAC students teaching peers</a:t>
            </a:r>
          </a:p>
          <a:p>
            <a:pPr indent="-228600">
              <a:buFont typeface="Arial" panose="020B0604020202020204" pitchFamily="34" charset="0"/>
              <a:buChar char="•"/>
            </a:pPr>
            <a:endParaRPr lang="en-US" sz="1800" dirty="0">
              <a:latin typeface="+mn-lt"/>
              <a:cs typeface="+mn-cs"/>
            </a:endParaRPr>
          </a:p>
        </p:txBody>
      </p:sp>
      <p:pic>
        <p:nvPicPr>
          <p:cNvPr id="4" name="Picture 3">
            <a:extLst>
              <a:ext uri="{FF2B5EF4-FFF2-40B4-BE49-F238E27FC236}">
                <a16:creationId xmlns:a16="http://schemas.microsoft.com/office/drawing/2014/main" id="{BE022E22-7C41-49BC-8371-B91A9A76A375}"/>
              </a:ext>
            </a:extLst>
          </p:cNvPr>
          <p:cNvPicPr>
            <a:picLocks noChangeAspect="1"/>
          </p:cNvPicPr>
          <p:nvPr/>
        </p:nvPicPr>
        <p:blipFill rotWithShape="1">
          <a:blip r:embed="rId2"/>
          <a:srcRect r="1" b="1852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4302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C6CC27A-6512-4C21-8966-3B2DE3A86F20}"/>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a:solidFill>
                  <a:srgbClr val="FFFFFF"/>
                </a:solidFill>
                <a:latin typeface="+mj-lt"/>
                <a:cs typeface="+mj-cs"/>
              </a:rPr>
              <a:t>How Can You Implement CATCH?</a:t>
            </a:r>
          </a:p>
        </p:txBody>
      </p:sp>
      <p:graphicFrame>
        <p:nvGraphicFramePr>
          <p:cNvPr id="8" name="Text Placeholder 5">
            <a:extLst>
              <a:ext uri="{FF2B5EF4-FFF2-40B4-BE49-F238E27FC236}">
                <a16:creationId xmlns:a16="http://schemas.microsoft.com/office/drawing/2014/main" id="{4D54CE7E-64C2-4A3F-B2E4-11B6346DFC44}"/>
              </a:ext>
            </a:extLst>
          </p:cNvPr>
          <p:cNvGraphicFramePr/>
          <p:nvPr>
            <p:extLst>
              <p:ext uri="{D42A27DB-BD31-4B8C-83A1-F6EECF244321}">
                <p14:modId xmlns:p14="http://schemas.microsoft.com/office/powerpoint/2010/main" val="316509578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1370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94EF-8911-4EAB-8B78-437EB76DF1EC}"/>
              </a:ext>
            </a:extLst>
          </p:cNvPr>
          <p:cNvSpPr>
            <a:spLocks noGrp="1"/>
          </p:cNvSpPr>
          <p:nvPr>
            <p:ph type="title"/>
          </p:nvPr>
        </p:nvSpPr>
        <p:spPr/>
        <p:txBody>
          <a:bodyPr>
            <a:normAutofit fontScale="90000"/>
          </a:bodyPr>
          <a:lstStyle/>
          <a:p>
            <a:r>
              <a:rPr lang="en-US" dirty="0"/>
              <a:t>Thank you!</a:t>
            </a:r>
            <a:br>
              <a:rPr lang="en-US" dirty="0"/>
            </a:br>
            <a:br>
              <a:rPr lang="en-US" dirty="0"/>
            </a:br>
            <a:br>
              <a:rPr lang="en-US" dirty="0"/>
            </a:br>
            <a:br>
              <a:rPr lang="en-US" dirty="0"/>
            </a:br>
            <a:br>
              <a:rPr lang="en-US" dirty="0"/>
            </a:br>
            <a:r>
              <a:rPr lang="en-US" dirty="0"/>
              <a:t>Melissa </a:t>
            </a:r>
            <a:r>
              <a:rPr lang="en-US" dirty="0" err="1"/>
              <a:t>Rorabough</a:t>
            </a:r>
            <a:br>
              <a:rPr lang="en-US" dirty="0"/>
            </a:br>
            <a:r>
              <a:rPr lang="en-US" dirty="0">
                <a:hlinkClick r:id="rId3">
                  <a:extLst>
                    <a:ext uri="{A12FA001-AC4F-418D-AE19-62706E023703}">
                      <ahyp:hlinkClr xmlns:ahyp="http://schemas.microsoft.com/office/drawing/2018/hyperlinkcolor" val="tx"/>
                    </a:ext>
                  </a:extLst>
                </a:hlinkClick>
              </a:rPr>
              <a:t>mslafreniere@ucanr.edu</a:t>
            </a:r>
            <a:br>
              <a:rPr lang="en-US" dirty="0"/>
            </a:br>
            <a:r>
              <a:rPr lang="en-US" dirty="0"/>
              <a:t>(805)781-5947</a:t>
            </a:r>
          </a:p>
        </p:txBody>
      </p:sp>
    </p:spTree>
    <p:extLst>
      <p:ext uri="{BB962C8B-B14F-4D97-AF65-F5344CB8AC3E}">
        <p14:creationId xmlns:p14="http://schemas.microsoft.com/office/powerpoint/2010/main" val="375676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082D27-96FB-41F4-841A-68798D5E4035}"/>
              </a:ext>
            </a:extLst>
          </p:cNvPr>
          <p:cNvPicPr>
            <a:picLocks noChangeAspect="1"/>
          </p:cNvPicPr>
          <p:nvPr/>
        </p:nvPicPr>
        <p:blipFill>
          <a:blip r:embed="rId3"/>
          <a:stretch>
            <a:fillRect/>
          </a:stretch>
        </p:blipFill>
        <p:spPr>
          <a:xfrm>
            <a:off x="1980843" y="2128353"/>
            <a:ext cx="8230313" cy="3840813"/>
          </a:xfrm>
          <a:prstGeom prst="rect">
            <a:avLst/>
          </a:prstGeom>
        </p:spPr>
      </p:pic>
      <p:sp>
        <p:nvSpPr>
          <p:cNvPr id="6" name="Title 5">
            <a:extLst>
              <a:ext uri="{FF2B5EF4-FFF2-40B4-BE49-F238E27FC236}">
                <a16:creationId xmlns:a16="http://schemas.microsoft.com/office/drawing/2014/main" id="{C6EC0CD6-C6A1-4427-825F-014B43628E5D}"/>
              </a:ext>
            </a:extLst>
          </p:cNvPr>
          <p:cNvSpPr>
            <a:spLocks noGrp="1"/>
          </p:cNvSpPr>
          <p:nvPr>
            <p:ph type="title"/>
          </p:nvPr>
        </p:nvSpPr>
        <p:spPr>
          <a:xfrm>
            <a:off x="838199" y="860314"/>
            <a:ext cx="10515600" cy="1325563"/>
          </a:xfrm>
        </p:spPr>
        <p:txBody>
          <a:bodyPr/>
          <a:lstStyle/>
          <a:p>
            <a:pPr algn="ctr"/>
            <a:r>
              <a:rPr lang="en-US" dirty="0"/>
              <a:t>What is </a:t>
            </a:r>
            <a:r>
              <a:rPr lang="en-US" dirty="0" err="1"/>
              <a:t>CalFresh</a:t>
            </a:r>
            <a:r>
              <a:rPr lang="en-US" dirty="0"/>
              <a:t> Healthy Living, UC and what do we do? </a:t>
            </a:r>
          </a:p>
        </p:txBody>
      </p:sp>
    </p:spTree>
    <p:extLst>
      <p:ext uri="{BB962C8B-B14F-4D97-AF65-F5344CB8AC3E}">
        <p14:creationId xmlns:p14="http://schemas.microsoft.com/office/powerpoint/2010/main" val="3120504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ABD3C-7C73-A94D-B0CA-AFEDF29D1EC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solidFill>
                  <a:schemeClr val="tx1"/>
                </a:solidFill>
                <a:latin typeface="+mj-lt"/>
                <a:cs typeface="+mj-cs"/>
              </a:rPr>
              <a:t>What is 4-H SNAC?</a:t>
            </a:r>
          </a:p>
        </p:txBody>
      </p:sp>
      <p:pic>
        <p:nvPicPr>
          <p:cNvPr id="6" name="Picture 5">
            <a:extLst>
              <a:ext uri="{FF2B5EF4-FFF2-40B4-BE49-F238E27FC236}">
                <a16:creationId xmlns:a16="http://schemas.microsoft.com/office/drawing/2014/main" id="{8F54F189-DCBD-4409-86D5-B166554898D2}"/>
              </a:ext>
            </a:extLst>
          </p:cNvPr>
          <p:cNvPicPr>
            <a:picLocks noChangeAspect="1"/>
          </p:cNvPicPr>
          <p:nvPr/>
        </p:nvPicPr>
        <p:blipFill rotWithShape="1">
          <a:blip r:embed="rId3"/>
          <a:srcRect t="13043"/>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 Placeholder 4">
            <a:extLst>
              <a:ext uri="{FF2B5EF4-FFF2-40B4-BE49-F238E27FC236}">
                <a16:creationId xmlns:a16="http://schemas.microsoft.com/office/drawing/2014/main" id="{CE0C3811-524B-6E48-9411-82C3DB22CDC1}"/>
              </a:ext>
            </a:extLst>
          </p:cNvPr>
          <p:cNvSpPr>
            <a:spLocks noGrp="1"/>
          </p:cNvSpPr>
          <p:nvPr>
            <p:ph type="body" idx="4294967295"/>
          </p:nvPr>
        </p:nvSpPr>
        <p:spPr>
          <a:xfrm>
            <a:off x="4223982" y="3752850"/>
            <a:ext cx="7485413" cy="2452687"/>
          </a:xfrm>
        </p:spPr>
        <p:txBody>
          <a:bodyPr vert="horz" lIns="91440" tIns="45720" rIns="91440" bIns="45720" rtlCol="0" anchor="ctr">
            <a:normAutofit/>
          </a:bodyPr>
          <a:lstStyle/>
          <a:p>
            <a:r>
              <a:rPr lang="en-US" sz="1800"/>
              <a:t>A collaboration between CalFresh Healthy Living University of California branch, 4-H youth development, and Santa Maria Bonita and Lucia Mar School Districts.</a:t>
            </a:r>
          </a:p>
          <a:p>
            <a:r>
              <a:rPr lang="en-US" sz="1800"/>
              <a:t>An afterschool program at 5 schools</a:t>
            </a:r>
          </a:p>
          <a:p>
            <a:r>
              <a:rPr lang="en-US" sz="1800"/>
              <a:t>A student led group to promote health and wellness</a:t>
            </a:r>
          </a:p>
          <a:p>
            <a:endParaRPr lang="en-US" sz="1800"/>
          </a:p>
        </p:txBody>
      </p:sp>
    </p:spTree>
    <p:extLst>
      <p:ext uri="{BB962C8B-B14F-4D97-AF65-F5344CB8AC3E}">
        <p14:creationId xmlns:p14="http://schemas.microsoft.com/office/powerpoint/2010/main" val="54114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F2A83"/>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E36DDDE-44CC-314C-96EF-17734B6851BB}"/>
              </a:ext>
            </a:extLst>
          </p:cNvPr>
          <p:cNvSpPr>
            <a:spLocks noGrp="1"/>
          </p:cNvSpPr>
          <p:nvPr>
            <p:ph type="title"/>
          </p:nvPr>
        </p:nvSpPr>
        <p:spPr>
          <a:xfrm>
            <a:off x="641776" y="637523"/>
            <a:ext cx="3941121" cy="1386733"/>
          </a:xfrm>
        </p:spPr>
        <p:txBody>
          <a:bodyPr vert="horz" lIns="91440" tIns="45720" rIns="91440" bIns="45720" rtlCol="0" anchor="ctr">
            <a:normAutofit/>
          </a:bodyPr>
          <a:lstStyle/>
          <a:p>
            <a:r>
              <a:rPr lang="en-US" sz="3600" kern="1200" dirty="0">
                <a:solidFill>
                  <a:srgbClr val="FFFFFF"/>
                </a:solidFill>
                <a:latin typeface="+mj-lt"/>
                <a:ea typeface="+mj-ea"/>
                <a:cs typeface="+mj-cs"/>
              </a:rPr>
              <a:t>What do students learn?</a:t>
            </a:r>
          </a:p>
        </p:txBody>
      </p:sp>
      <p:pic>
        <p:nvPicPr>
          <p:cNvPr id="3076" name="Picture 4" descr="https://attachments.office.net/owa/mslafreniere@ucanr.edu/service.svc/s/GetAttachmentThumbnail?id=AAMkAGY1MjdlMDA2LWNhYTEtNDNjMC04YzdmLWViZTcyZjQ2Njg5NQBGAAAAAAAWfK2mrUNbTq9yE5HtSLusBwBHnDJHb%2FDAS5YiosH1ac5xAAAAM1k7AACNv0BWlktrSrump7LWHoHhAARpLfetAAABEgAQAB8lfsM2XKhFusae3xppT78%3D&amp;thumbnailType=2&amp;owa=outlook.office.com&amp;scriptVer=2019100701.07&amp;X-OWA-CANARY=_PDlXcYWaEG3SkF6hHn5sGCjwKx5TtcYmAq5WYusqzanfc42Mh29I4CZCNcIX5VNcd747G4PQg4.&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YTgwNDZmNjQtNjZjMC00ZjAwLTkwNDYtYzhkYWY5MmZmNjJiIiwiaXNzcmluZyI6IldXIiwiYXBwY3R4Ijoie1wibXNleGNocHJvdFwiOlwib3dhXCIsXCJwcmltYXJ5c2lkXCI6XCJTLTEtNS0yMS0xMTQ3MDE3NzE2LTM2NTg4MjIxMDYtMzAzMTQ4NzI3MS05MDgxMTU2XCIsXCJwdWlkXCI6XCIxMTUzOTA2NjYwNzA2NzQ2MzI1XCIsXCJvaWRcIjpcImM0ZjQ2ZTkwLWMwZjQtNDQ4Yy05NzYxLTI0MzFhNTNjMDUzM1wiLFwic2NvcGVcIjpcIk93YURvd25sb2FkXCJ9IiwibmJmIjoxNTcwODE4ODAzLCJleHAiOjE1NzA4MTk0MDMsImlzcyI6IjAwMDAwMDAyLTAwMDAtMGZmMS1jZTAwLTAwMDAwMDAwMDAwMEBhODA0NmY2NC02NmMwLTRmMDAtOTA0Ni1jOGRhZjkyZmY2MmIiLCJhdWQiOiIwMDAwMDAwMi0wMDAwLTBmZjEtY2UwMC0wMDAwMDAwMDAwMDAvYXR0YWNobWVudHMub2ZmaWNlLm5ldEBhODA0NmY2NC02NmMwLTRmMDAtOTA0Ni1jOGRhZjkyZmY2MmIifQ.dAexTO9J4SLIqXFAVbEPRRklYoxGaOf6m_J7Ya7J1H8Uacbz4MGXcESno34DPdd3LygratUHB6SgBvvRUP8UFCKjAXEiKAxmPCUE41IjavATmhhiDQnrUA_fcwe88oQ9Vlb6cI40oVJcxsDkMP2Qff1B0QYmIcMJYW1s73zcg3YgB8_9cIbxgsrvbMnj1KtakwNn2G_jYIzEl5S1fTcjrhUahLcteM2QSnD1UriGHsl7z44kK_r49LUTW5ka-ZlJC8-kc8r4xOVosTDdg9p2HGQOxT0ZOmBbR4d2iI7ee0jZv1wBBV8PjJv2xrtogSAuH0QYKDk-WILT5HgVsjM42w&amp;animation=true">
            <a:extLst>
              <a:ext uri="{FF2B5EF4-FFF2-40B4-BE49-F238E27FC236}">
                <a16:creationId xmlns:a16="http://schemas.microsoft.com/office/drawing/2014/main" id="{76380372-5D51-4A1A-9F25-5106C83850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47" r="1" b="27172"/>
          <a:stretch/>
        </p:blipFill>
        <p:spPr bwMode="auto">
          <a:xfrm>
            <a:off x="4968250" y="324472"/>
            <a:ext cx="4556762" cy="2012328"/>
          </a:xfrm>
          <a:prstGeom prst="rect">
            <a:avLst/>
          </a:prstGeom>
          <a:noFill/>
        </p:spPr>
      </p:pic>
      <p:pic>
        <p:nvPicPr>
          <p:cNvPr id="9" name="Picture 8">
            <a:extLst>
              <a:ext uri="{FF2B5EF4-FFF2-40B4-BE49-F238E27FC236}">
                <a16:creationId xmlns:a16="http://schemas.microsoft.com/office/drawing/2014/main" id="{58D5A008-E4AB-4704-BED4-B644EB084504}"/>
              </a:ext>
            </a:extLst>
          </p:cNvPr>
          <p:cNvPicPr>
            <a:picLocks noChangeAspect="1"/>
          </p:cNvPicPr>
          <p:nvPr/>
        </p:nvPicPr>
        <p:blipFill rotWithShape="1">
          <a:blip r:embed="rId4">
            <a:extLst>
              <a:ext uri="{28A0092B-C50C-407E-A947-70E740481C1C}">
                <a14:useLocalDpi xmlns:a14="http://schemas.microsoft.com/office/drawing/2010/main" val="0"/>
              </a:ext>
            </a:extLst>
          </a:blip>
          <a:srcRect l="32907" r="-6" b="-6"/>
          <a:stretch/>
        </p:blipFill>
        <p:spPr>
          <a:xfrm rot="16200000">
            <a:off x="9736373" y="214696"/>
            <a:ext cx="2013766" cy="2251026"/>
          </a:xfrm>
          <a:prstGeom prst="rect">
            <a:avLst/>
          </a:prstGeom>
          <a:noFill/>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E598672-F292-45F6-8391-3302330AB987}"/>
              </a:ext>
            </a:extLst>
          </p:cNvPr>
          <p:cNvPicPr>
            <a:picLocks noChangeAspect="1"/>
          </p:cNvPicPr>
          <p:nvPr/>
        </p:nvPicPr>
        <p:blipFill rotWithShape="1">
          <a:blip r:embed="rId5">
            <a:extLst>
              <a:ext uri="{28A0092B-C50C-407E-A947-70E740481C1C}">
                <a14:useLocalDpi xmlns:a14="http://schemas.microsoft.com/office/drawing/2010/main" val="0"/>
              </a:ext>
            </a:extLst>
          </a:blip>
          <a:srcRect t="7342" r="-1" b="25163"/>
          <a:stretch/>
        </p:blipFill>
        <p:spPr>
          <a:xfrm>
            <a:off x="320044" y="2429124"/>
            <a:ext cx="4556762" cy="4100764"/>
          </a:xfrm>
          <a:prstGeom prst="rect">
            <a:avLst/>
          </a:prstGeom>
          <a:noFill/>
          <a:scene3d>
            <a:camera prst="orthographicFront"/>
            <a:lightRig rig="twoPt" dir="t">
              <a:rot lat="0" lon="0" rev="7200000"/>
            </a:lightRig>
          </a:scene3d>
          <a:sp3d>
            <a:bevelT w="25400" h="19050"/>
            <a:contourClr>
              <a:srgbClr val="FFFFFF"/>
            </a:contourClr>
          </a:sp3d>
        </p:spPr>
      </p:pic>
      <p:sp>
        <p:nvSpPr>
          <p:cNvPr id="194" name="Rectangle 193">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D62D199C-1DF7-2F4A-8A1A-EB4086C4A4A8}"/>
              </a:ext>
            </a:extLst>
          </p:cNvPr>
          <p:cNvSpPr>
            <a:spLocks noGrp="1"/>
          </p:cNvSpPr>
          <p:nvPr>
            <p:ph sz="half" idx="1"/>
          </p:nvPr>
        </p:nvSpPr>
        <p:spPr>
          <a:xfrm>
            <a:off x="5262159" y="2758930"/>
            <a:ext cx="3944010" cy="3455091"/>
          </a:xfrm>
        </p:spPr>
        <p:txBody>
          <a:bodyPr vert="horz" lIns="91440" tIns="45720" rIns="91440" bIns="45720" rtlCol="0" anchor="ctr">
            <a:normAutofit/>
          </a:bodyPr>
          <a:lstStyle/>
          <a:p>
            <a:r>
              <a:rPr lang="en-US" sz="2000" dirty="0">
                <a:solidFill>
                  <a:srgbClr val="FFFFFF"/>
                </a:solidFill>
              </a:rPr>
              <a:t>Health and Nutrition</a:t>
            </a:r>
          </a:p>
          <a:p>
            <a:r>
              <a:rPr lang="en-US" sz="2000" dirty="0">
                <a:solidFill>
                  <a:srgbClr val="FFFFFF"/>
                </a:solidFill>
              </a:rPr>
              <a:t>Cooking techniques </a:t>
            </a:r>
          </a:p>
          <a:p>
            <a:r>
              <a:rPr lang="en-US" sz="2000" dirty="0">
                <a:solidFill>
                  <a:srgbClr val="FFFFFF"/>
                </a:solidFill>
              </a:rPr>
              <a:t>Leadership </a:t>
            </a:r>
          </a:p>
          <a:p>
            <a:r>
              <a:rPr lang="en-US" sz="2000" dirty="0">
                <a:solidFill>
                  <a:srgbClr val="FFFFFF"/>
                </a:solidFill>
              </a:rPr>
              <a:t>Teaching skills</a:t>
            </a:r>
          </a:p>
          <a:p>
            <a:r>
              <a:rPr lang="en-US" sz="2000" dirty="0">
                <a:solidFill>
                  <a:srgbClr val="FFFFFF"/>
                </a:solidFill>
              </a:rPr>
              <a:t>Physical activity</a:t>
            </a:r>
          </a:p>
          <a:p>
            <a:r>
              <a:rPr lang="en-US" sz="2000" dirty="0">
                <a:solidFill>
                  <a:srgbClr val="FFFFFF"/>
                </a:solidFill>
              </a:rPr>
              <a:t>Gardening </a:t>
            </a:r>
          </a:p>
        </p:txBody>
      </p:sp>
      <p:pic>
        <p:nvPicPr>
          <p:cNvPr id="10" name="Picture 9">
            <a:extLst>
              <a:ext uri="{FF2B5EF4-FFF2-40B4-BE49-F238E27FC236}">
                <a16:creationId xmlns:a16="http://schemas.microsoft.com/office/drawing/2014/main" id="{880911FA-22FB-4733-8B8F-13E2E0A172AA}"/>
              </a:ext>
            </a:extLst>
          </p:cNvPr>
          <p:cNvPicPr>
            <a:picLocks noChangeAspect="1"/>
          </p:cNvPicPr>
          <p:nvPr/>
        </p:nvPicPr>
        <p:blipFill rotWithShape="1">
          <a:blip r:embed="rId6">
            <a:extLst>
              <a:ext uri="{28A0092B-C50C-407E-A947-70E740481C1C}">
                <a14:useLocalDpi xmlns:a14="http://schemas.microsoft.com/office/drawing/2010/main" val="0"/>
              </a:ext>
            </a:extLst>
          </a:blip>
          <a:srcRect l="3246" r="24103" b="2"/>
          <a:stretch/>
        </p:blipFill>
        <p:spPr>
          <a:xfrm>
            <a:off x="9617746" y="2426918"/>
            <a:ext cx="2251025" cy="1998429"/>
          </a:xfrm>
          <a:prstGeom prst="rect">
            <a:avLst/>
          </a:prstGeom>
          <a:noFill/>
        </p:spPr>
      </p:pic>
      <p:pic>
        <p:nvPicPr>
          <p:cNvPr id="11" name="Picture 10">
            <a:extLst>
              <a:ext uri="{FF2B5EF4-FFF2-40B4-BE49-F238E27FC236}">
                <a16:creationId xmlns:a16="http://schemas.microsoft.com/office/drawing/2014/main" id="{5DC85B09-F43F-4A89-819C-3DF2205E4328}"/>
              </a:ext>
            </a:extLst>
          </p:cNvPr>
          <p:cNvPicPr>
            <a:picLocks noChangeAspect="1"/>
          </p:cNvPicPr>
          <p:nvPr/>
        </p:nvPicPr>
        <p:blipFill rotWithShape="1">
          <a:blip r:embed="rId7">
            <a:extLst>
              <a:ext uri="{28A0092B-C50C-407E-A947-70E740481C1C}">
                <a14:useLocalDpi xmlns:a14="http://schemas.microsoft.com/office/drawing/2010/main" val="0"/>
              </a:ext>
            </a:extLst>
          </a:blip>
          <a:srcRect t="16618" r="4" b="32499"/>
          <a:stretch/>
        </p:blipFill>
        <p:spPr>
          <a:xfrm>
            <a:off x="9617746" y="4499919"/>
            <a:ext cx="2251024" cy="2036361"/>
          </a:xfrm>
          <a:prstGeom prst="rect">
            <a:avLst/>
          </a:prstGeom>
          <a:noFill/>
        </p:spPr>
      </p:pic>
    </p:spTree>
    <p:extLst>
      <p:ext uri="{BB962C8B-B14F-4D97-AF65-F5344CB8AC3E}">
        <p14:creationId xmlns:p14="http://schemas.microsoft.com/office/powerpoint/2010/main" val="23860024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10BAAAA7-EE93-4A49-B821-D12BF1A14D27}"/>
              </a:ext>
            </a:extLst>
          </p:cNvPr>
          <p:cNvSpPr txBox="1">
            <a:spLocks/>
          </p:cNvSpPr>
          <p:nvPr/>
        </p:nvSpPr>
        <p:spPr>
          <a:xfrm>
            <a:off x="6700182" y="338770"/>
            <a:ext cx="4805996" cy="14014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solidFill>
                  <a:srgbClr val="531F62"/>
                </a:solidFill>
              </a:rPr>
              <a:t>Trainings for 4-H SNAC Members</a:t>
            </a:r>
          </a:p>
        </p:txBody>
      </p:sp>
      <p:sp>
        <p:nvSpPr>
          <p:cNvPr id="1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5E800F70-8742-4044-BA0C-DE72A62093AD}"/>
              </a:ext>
            </a:extLst>
          </p:cNvPr>
          <p:cNvPicPr>
            <a:picLocks noChangeAspect="1"/>
          </p:cNvPicPr>
          <p:nvPr/>
        </p:nvPicPr>
        <p:blipFill rotWithShape="1">
          <a:blip r:embed="rId4">
            <a:alphaModFix/>
          </a:blip>
          <a:srcRect l="27503" r="12754" b="2"/>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Rectangle 5">
            <a:extLst>
              <a:ext uri="{FF2B5EF4-FFF2-40B4-BE49-F238E27FC236}">
                <a16:creationId xmlns:a16="http://schemas.microsoft.com/office/drawing/2014/main" id="{8AB457CC-9568-4FBC-9008-E5392E8FD541}"/>
              </a:ext>
            </a:extLst>
          </p:cNvPr>
          <p:cNvSpPr/>
          <p:nvPr/>
        </p:nvSpPr>
        <p:spPr>
          <a:xfrm>
            <a:off x="7630130" y="2299599"/>
            <a:ext cx="6096000" cy="923330"/>
          </a:xfrm>
          <a:prstGeom prst="rect">
            <a:avLst/>
          </a:prstGeom>
        </p:spPr>
        <p:txBody>
          <a:bodyPr>
            <a:spAutoFit/>
          </a:bodyPr>
          <a:lstStyle/>
          <a:p>
            <a:pPr marL="285750" indent="-285750">
              <a:buFont typeface="Arial" panose="020B0604020202020204" pitchFamily="34" charset="0"/>
              <a:buChar char="•"/>
            </a:pPr>
            <a:r>
              <a:rPr lang="en-US" dirty="0"/>
              <a:t>Learn presentation skills</a:t>
            </a:r>
          </a:p>
          <a:p>
            <a:pPr marL="285750" indent="-285750">
              <a:buFont typeface="Arial" panose="020B0604020202020204" pitchFamily="34" charset="0"/>
              <a:buChar char="•"/>
            </a:pPr>
            <a:r>
              <a:rPr lang="en-US" dirty="0"/>
              <a:t>Participate in career fair</a:t>
            </a:r>
          </a:p>
          <a:p>
            <a:pPr marL="285750" indent="-285750">
              <a:buFont typeface="Arial" panose="020B0604020202020204" pitchFamily="34" charset="0"/>
              <a:buChar char="•"/>
            </a:pPr>
            <a:r>
              <a:rPr lang="en-US" dirty="0"/>
              <a:t>Present to parents and adults</a:t>
            </a:r>
          </a:p>
        </p:txBody>
      </p:sp>
      <p:sp>
        <p:nvSpPr>
          <p:cNvPr id="7" name="Rectangle 6">
            <a:extLst>
              <a:ext uri="{FF2B5EF4-FFF2-40B4-BE49-F238E27FC236}">
                <a16:creationId xmlns:a16="http://schemas.microsoft.com/office/drawing/2014/main" id="{50270BE4-FCD1-4FBD-B304-27BA5B49A849}"/>
              </a:ext>
            </a:extLst>
          </p:cNvPr>
          <p:cNvSpPr/>
          <p:nvPr/>
        </p:nvSpPr>
        <p:spPr>
          <a:xfrm>
            <a:off x="6820795" y="1837908"/>
            <a:ext cx="3348417" cy="523220"/>
          </a:xfrm>
          <a:prstGeom prst="rect">
            <a:avLst/>
          </a:prstGeom>
        </p:spPr>
        <p:txBody>
          <a:bodyPr wrap="none">
            <a:spAutoFit/>
          </a:bodyPr>
          <a:lstStyle/>
          <a:p>
            <a:r>
              <a:rPr lang="en-US" sz="2800" dirty="0">
                <a:solidFill>
                  <a:srgbClr val="531F62"/>
                </a:solidFill>
              </a:rPr>
              <a:t>Leadership Training</a:t>
            </a:r>
          </a:p>
        </p:txBody>
      </p:sp>
      <p:sp>
        <p:nvSpPr>
          <p:cNvPr id="8" name="Rectangle 7">
            <a:extLst>
              <a:ext uri="{FF2B5EF4-FFF2-40B4-BE49-F238E27FC236}">
                <a16:creationId xmlns:a16="http://schemas.microsoft.com/office/drawing/2014/main" id="{F5BD2A91-05F3-446A-A1E4-67F9B124C560}"/>
              </a:ext>
            </a:extLst>
          </p:cNvPr>
          <p:cNvSpPr/>
          <p:nvPr/>
        </p:nvSpPr>
        <p:spPr>
          <a:xfrm>
            <a:off x="7630130" y="3979158"/>
            <a:ext cx="3876048" cy="1477328"/>
          </a:xfrm>
          <a:prstGeom prst="rect">
            <a:avLst/>
          </a:prstGeom>
        </p:spPr>
        <p:txBody>
          <a:bodyPr wrap="square">
            <a:spAutoFit/>
          </a:bodyPr>
          <a:lstStyle/>
          <a:p>
            <a:pPr marL="285750" indent="-285750">
              <a:buFont typeface="Arial" panose="020B0604020202020204" pitchFamily="34" charset="0"/>
              <a:buChar char="•"/>
            </a:pPr>
            <a:r>
              <a:rPr lang="en-US" dirty="0"/>
              <a:t>Cooking skills: knife skills, baking and stove top </a:t>
            </a:r>
          </a:p>
          <a:p>
            <a:pPr marL="285750" indent="-285750">
              <a:buFont typeface="Arial" panose="020B0604020202020204" pitchFamily="34" charset="0"/>
              <a:buChar char="•"/>
            </a:pPr>
            <a:r>
              <a:rPr lang="en-US" dirty="0"/>
              <a:t>History of food items and countries</a:t>
            </a:r>
          </a:p>
          <a:p>
            <a:pPr marL="285750" indent="-285750">
              <a:buFont typeface="Arial" panose="020B0604020202020204" pitchFamily="34" charset="0"/>
              <a:buChar char="•"/>
            </a:pPr>
            <a:r>
              <a:rPr lang="en-US" dirty="0"/>
              <a:t>Food safety</a:t>
            </a:r>
          </a:p>
        </p:txBody>
      </p:sp>
      <p:sp>
        <p:nvSpPr>
          <p:cNvPr id="13" name="Text Placeholder 7">
            <a:extLst>
              <a:ext uri="{FF2B5EF4-FFF2-40B4-BE49-F238E27FC236}">
                <a16:creationId xmlns:a16="http://schemas.microsoft.com/office/drawing/2014/main" id="{89F44645-5435-43D2-9416-A656EB2B0808}"/>
              </a:ext>
            </a:extLst>
          </p:cNvPr>
          <p:cNvSpPr txBox="1">
            <a:spLocks/>
          </p:cNvSpPr>
          <p:nvPr/>
        </p:nvSpPr>
        <p:spPr>
          <a:xfrm>
            <a:off x="6820795" y="3406800"/>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531F62"/>
                </a:solidFill>
              </a:rPr>
              <a:t>Culinary Academy</a:t>
            </a:r>
          </a:p>
        </p:txBody>
      </p:sp>
    </p:spTree>
    <p:extLst>
      <p:ext uri="{BB962C8B-B14F-4D97-AF65-F5344CB8AC3E}">
        <p14:creationId xmlns:p14="http://schemas.microsoft.com/office/powerpoint/2010/main" val="2341617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E8B412-84F2-1E43-9F17-1E993DEE6878}"/>
              </a:ext>
            </a:extLst>
          </p:cNvPr>
          <p:cNvSpPr>
            <a:spLocks noGrp="1"/>
          </p:cNvSpPr>
          <p:nvPr>
            <p:ph type="title"/>
          </p:nvPr>
        </p:nvSpPr>
        <p:spPr/>
        <p:txBody>
          <a:bodyPr/>
          <a:lstStyle/>
          <a:p>
            <a:endParaRPr lang="en-US" dirty="0"/>
          </a:p>
        </p:txBody>
      </p:sp>
      <p:pic>
        <p:nvPicPr>
          <p:cNvPr id="2" name="Online Media 1" title="Santa Maria students learn new skills at spring break culinary academy">
            <a:hlinkClick r:id="" action="ppaction://media"/>
            <a:extLst>
              <a:ext uri="{FF2B5EF4-FFF2-40B4-BE49-F238E27FC236}">
                <a16:creationId xmlns:a16="http://schemas.microsoft.com/office/drawing/2014/main" id="{5CBA544A-5478-4437-8F15-38D888467AED}"/>
              </a:ext>
            </a:extLst>
          </p:cNvPr>
          <p:cNvPicPr>
            <a:picLocks noGrp="1" noRot="1" noChangeAspect="1"/>
          </p:cNvPicPr>
          <p:nvPr>
            <p:ph idx="1"/>
            <a:videoFile r:link="rId1"/>
          </p:nvPr>
        </p:nvPicPr>
        <p:blipFill>
          <a:blip r:embed="rId3"/>
          <a:stretch>
            <a:fillRect/>
          </a:stretch>
        </p:blipFill>
        <p:spPr>
          <a:xfrm>
            <a:off x="1044612" y="446307"/>
            <a:ext cx="9657324" cy="5432245"/>
          </a:xfrm>
          <a:prstGeom prst="rect">
            <a:avLst/>
          </a:prstGeom>
        </p:spPr>
      </p:pic>
    </p:spTree>
    <p:extLst>
      <p:ext uri="{BB962C8B-B14F-4D97-AF65-F5344CB8AC3E}">
        <p14:creationId xmlns:p14="http://schemas.microsoft.com/office/powerpoint/2010/main" val="4222729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4311CB-D6DF-4037-8F89-A0ECF59F99A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22930" y="1671954"/>
            <a:ext cx="5970270" cy="2432686"/>
          </a:xfrm>
          <a:prstGeom prst="rect">
            <a:avLst/>
          </a:prstGeom>
        </p:spPr>
      </p:pic>
    </p:spTree>
    <p:extLst>
      <p:ext uri="{BB962C8B-B14F-4D97-AF65-F5344CB8AC3E}">
        <p14:creationId xmlns:p14="http://schemas.microsoft.com/office/powerpoint/2010/main" val="587361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F2A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2405-5EE8-42B7-84EB-93775ABCDE68}"/>
              </a:ext>
            </a:extLst>
          </p:cNvPr>
          <p:cNvSpPr>
            <a:spLocks noGrp="1"/>
          </p:cNvSpPr>
          <p:nvPr>
            <p:ph type="title"/>
          </p:nvPr>
        </p:nvSpPr>
        <p:spPr>
          <a:xfrm>
            <a:off x="413986" y="1605293"/>
            <a:ext cx="6085113" cy="2625675"/>
          </a:xfrm>
        </p:spPr>
        <p:txBody>
          <a:bodyPr vert="horz" lIns="91440" tIns="45720" rIns="91440" bIns="45720" rtlCol="0" anchor="ctr">
            <a:normAutofit/>
          </a:bodyPr>
          <a:lstStyle/>
          <a:p>
            <a:r>
              <a:rPr lang="en-US" dirty="0">
                <a:solidFill>
                  <a:schemeClr val="tx1"/>
                </a:solidFill>
                <a:latin typeface="+mj-lt"/>
                <a:cs typeface="+mj-cs"/>
              </a:rPr>
              <a:t>What is CATCH P.E.?</a:t>
            </a:r>
          </a:p>
        </p:txBody>
      </p:sp>
      <p:sp>
        <p:nvSpPr>
          <p:cNvPr id="4107" name="Freeform: Shape 7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ttps://attachments.office.net/owa/mslafreniere@ucanr.edu/service.svc/s/GetAttachmentThumbnail?id=AAMkAGY1MjdlMDA2LWNhYTEtNDNjMC04YzdmLWViZTcyZjQ2Njg5NQBGAAAAAAAWfK2mrUNbTq9yE5HtSLusBwBHnDJHb%2FDAS5YiosH1ac5xAAAAM1k7AACNv0BWlktrSrump7LWHoHhAARpLfeuAAABEgAQAB%2BiwWo1gdFJi5R9IZjUNdk%3D&amp;thumbnailType=2&amp;owa=outlook.office.com&amp;scriptVer=2019100701.07&amp;X-OWA-CANARY=sZaK5XnZuU2QU7fVYfsiqGCi0RF-TtcYrd6kvtJPOb7sigjI0kyAHxK2TMdRhvR9CN6P4rvA7o4.&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YTgwNDZmNjQtNjZjMC00ZjAwLTkwNDYtYzhkYWY5MmZmNjJiIiwiaXNzcmluZyI6IldXIiwiYXBwY3R4Ijoie1wibXNleGNocHJvdFwiOlwib3dhXCIsXCJwcmltYXJ5c2lkXCI6XCJTLTEtNS0yMS0xMTQ3MDE3NzE2LTM2NTg4MjIxMDYtMzAzMTQ4NzI3MS05MDgxMTU2XCIsXCJwdWlkXCI6XCIxMTUzOTA2NjYwNzA2NzQ2MzI1XCIsXCJvaWRcIjpcImM0ZjQ2ZTkwLWMwZjQtNDQ4Yy05NzYxLTI0MzFhNTNjMDUzM1wiLFwic2NvcGVcIjpcIk93YURvd25sb2FkXCJ9IiwibmJmIjoxNTcwODIwNjAzLCJleHAiOjE1NzA4MjEyMDMsImlzcyI6IjAwMDAwMDAyLTAwMDAtMGZmMS1jZTAwLTAwMDAwMDAwMDAwMEBhODA0NmY2NC02NmMwLTRmMDAtOTA0Ni1jOGRhZjkyZmY2MmIiLCJhdWQiOiIwMDAwMDAwMi0wMDAwLTBmZjEtY2UwMC0wMDAwMDAwMDAwMDAvYXR0YWNobWVudHMub2ZmaWNlLm5ldEBhODA0NmY2NC02NmMwLTRmMDAtOTA0Ni1jOGRhZjkyZmY2MmIifQ.Zb6bgJl2lj6B1cOJDTFfZ1MRcLKM-EdGKG76v-DN8zTdCRrQh4BgKS0cHC1RY855JMNzYA38XdWtU5QanCBbCQTJ4x4jllJnqhkIhZ4qoRErbsNEZVBpqi4uBfYXBdWYEggeuHR8Ilzz5qJtopAI4CtvkGIUbYD8iaXDewfzgQ54wiVo23AqEnWUyLhh336ZT8iJoaBe0m6dMpmkCk3-OVFPFuvPyJHGA5wMv0k58WzM2AGlYkEBZQEnam7XzLHhP31HUy0mTiCvqpfxXH4IKnz9ls-fzgKB_qDA7GgX6IJvE5wd3ecqv5XdtGUOiNVSEBDW-ItztcWr5ZQxtlAp4Q&amp;animation=true">
            <a:extLst>
              <a:ext uri="{FF2B5EF4-FFF2-40B4-BE49-F238E27FC236}">
                <a16:creationId xmlns:a16="http://schemas.microsoft.com/office/drawing/2014/main" id="{BBFCA547-3F76-463B-98B4-6356D04556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8" r="8129"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37197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F19D64-4770-47E6-9E99-7374884EAF89}"/>
              </a:ext>
            </a:extLst>
          </p:cNvPr>
          <p:cNvSpPr>
            <a:spLocks noGrp="1"/>
          </p:cNvSpPr>
          <p:nvPr>
            <p:ph type="title"/>
          </p:nvPr>
        </p:nvSpPr>
        <p:spPr>
          <a:xfrm>
            <a:off x="836612" y="58736"/>
            <a:ext cx="3932237" cy="1069975"/>
          </a:xfrm>
        </p:spPr>
        <p:txBody>
          <a:bodyPr/>
          <a:lstStyle/>
          <a:p>
            <a:r>
              <a:rPr lang="en-US"/>
              <a:t>CATCH Objectives:</a:t>
            </a:r>
            <a:endParaRPr lang="en-US" dirty="0"/>
          </a:p>
        </p:txBody>
      </p:sp>
      <p:sp>
        <p:nvSpPr>
          <p:cNvPr id="6" name="Picture Placeholder 5">
            <a:extLst>
              <a:ext uri="{FF2B5EF4-FFF2-40B4-BE49-F238E27FC236}">
                <a16:creationId xmlns:a16="http://schemas.microsoft.com/office/drawing/2014/main" id="{4417E7CD-149A-4709-89A6-E64C9979B9C3}"/>
              </a:ext>
            </a:extLst>
          </p:cNvPr>
          <p:cNvSpPr>
            <a:spLocks noGrp="1"/>
          </p:cNvSpPr>
          <p:nvPr>
            <p:ph type="pic" idx="1"/>
          </p:nvPr>
        </p:nvSpPr>
        <p:spPr>
          <a:xfrm>
            <a:off x="5044643" y="779607"/>
            <a:ext cx="6172200" cy="4873625"/>
          </a:xfrm>
        </p:spPr>
      </p:sp>
      <p:sp>
        <p:nvSpPr>
          <p:cNvPr id="7" name="Text Placeholder 6">
            <a:extLst>
              <a:ext uri="{FF2B5EF4-FFF2-40B4-BE49-F238E27FC236}">
                <a16:creationId xmlns:a16="http://schemas.microsoft.com/office/drawing/2014/main" id="{03D1D223-EB62-494E-92C4-8FD816021D18}"/>
              </a:ext>
            </a:extLst>
          </p:cNvPr>
          <p:cNvSpPr>
            <a:spLocks noGrp="1"/>
          </p:cNvSpPr>
          <p:nvPr>
            <p:ph type="body" sz="half" idx="2"/>
          </p:nvPr>
        </p:nvSpPr>
        <p:spPr>
          <a:xfrm>
            <a:off x="725488" y="1128711"/>
            <a:ext cx="3932237" cy="3811589"/>
          </a:xfrm>
        </p:spPr>
        <p:txBody>
          <a:bodyPr>
            <a:normAutofit fontScale="92500"/>
          </a:bodyPr>
          <a:lstStyle/>
          <a:p>
            <a:pPr marL="342900" indent="-342900">
              <a:buFont typeface="Arial" panose="020B0604020202020204" pitchFamily="34" charset="0"/>
              <a:buChar char="•"/>
            </a:pPr>
            <a:r>
              <a:rPr lang="en-US"/>
              <a:t>Students enjoy physical activity </a:t>
            </a:r>
          </a:p>
          <a:p>
            <a:pPr marL="342900" indent="-342900">
              <a:buFont typeface="Arial" panose="020B0604020202020204" pitchFamily="34" charset="0"/>
              <a:buChar char="•"/>
            </a:pPr>
            <a:r>
              <a:rPr lang="en-US"/>
              <a:t>Students are involved in MVPA for 50% of class time </a:t>
            </a:r>
          </a:p>
          <a:p>
            <a:pPr marL="342900" indent="-342900">
              <a:buFont typeface="Arial" panose="020B0604020202020204" pitchFamily="34" charset="0"/>
              <a:buChar char="•"/>
            </a:pPr>
            <a:r>
              <a:rPr lang="en-US"/>
              <a:t>All students are provided with many opportunities to participate &amp; practice skills </a:t>
            </a:r>
          </a:p>
          <a:p>
            <a:pPr marL="342900" indent="-342900">
              <a:buFont typeface="Arial" panose="020B0604020202020204" pitchFamily="34" charset="0"/>
              <a:buChar char="•"/>
            </a:pPr>
            <a:r>
              <a:rPr lang="en-US"/>
              <a:t>Students are encouraged to participate in physical activity outside of PE class </a:t>
            </a:r>
          </a:p>
          <a:p>
            <a:endParaRPr lang="en-US" dirty="0"/>
          </a:p>
        </p:txBody>
      </p:sp>
      <p:pic>
        <p:nvPicPr>
          <p:cNvPr id="22" name="Picture 21">
            <a:extLst>
              <a:ext uri="{FF2B5EF4-FFF2-40B4-BE49-F238E27FC236}">
                <a16:creationId xmlns:a16="http://schemas.microsoft.com/office/drawing/2014/main" id="{DB30ACFB-FE99-4743-BBEC-645AD3273C03}"/>
              </a:ext>
            </a:extLst>
          </p:cNvPr>
          <p:cNvPicPr>
            <a:picLocks noChangeAspect="1"/>
          </p:cNvPicPr>
          <p:nvPr/>
        </p:nvPicPr>
        <p:blipFill>
          <a:blip r:embed="rId3"/>
          <a:stretch>
            <a:fillRect/>
          </a:stretch>
        </p:blipFill>
        <p:spPr>
          <a:xfrm>
            <a:off x="4955384" y="593723"/>
            <a:ext cx="4935538" cy="4983869"/>
          </a:xfrm>
          <a:prstGeom prst="rect">
            <a:avLst/>
          </a:prstGeom>
        </p:spPr>
      </p:pic>
    </p:spTree>
    <p:extLst>
      <p:ext uri="{BB962C8B-B14F-4D97-AF65-F5344CB8AC3E}">
        <p14:creationId xmlns:p14="http://schemas.microsoft.com/office/powerpoint/2010/main" val="3148210782"/>
      </p:ext>
    </p:extLst>
  </p:cSld>
  <p:clrMapOvr>
    <a:masterClrMapping/>
  </p:clrMapOvr>
</p:sld>
</file>

<file path=ppt/theme/theme1.xml><?xml version="1.0" encoding="utf-8"?>
<a:theme xmlns:a="http://schemas.openxmlformats.org/drawingml/2006/main" name="CalFresh_Colors">
  <a:themeElements>
    <a:clrScheme name="Custom 1">
      <a:dk1>
        <a:srgbClr val="000000"/>
      </a:dk1>
      <a:lt1>
        <a:srgbClr val="FFFFFF"/>
      </a:lt1>
      <a:dk2>
        <a:srgbClr val="44546A"/>
      </a:dk2>
      <a:lt2>
        <a:srgbClr val="E7E6E6"/>
      </a:lt2>
      <a:accent1>
        <a:srgbClr val="6F2A83"/>
      </a:accent1>
      <a:accent2>
        <a:srgbClr val="8AC43E"/>
      </a:accent2>
      <a:accent3>
        <a:srgbClr val="08934C"/>
      </a:accent3>
      <a:accent4>
        <a:srgbClr val="EA1F26"/>
      </a:accent4>
      <a:accent5>
        <a:srgbClr val="AE292F"/>
      </a:accent5>
      <a:accent6>
        <a:srgbClr val="2A378E"/>
      </a:accent6>
      <a:hlink>
        <a:srgbClr val="0357AB"/>
      </a:hlink>
      <a:folHlink>
        <a:srgbClr val="8245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TotalTime>
  <Words>357</Words>
  <Application>Microsoft Office PowerPoint</Application>
  <PresentationFormat>Widescreen</PresentationFormat>
  <Paragraphs>48</Paragraphs>
  <Slides>12</Slides>
  <Notes>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CalFresh_Colors</vt:lpstr>
      <vt:lpstr>Engaging youth in nutrition and physical activity promotion:  CalFresh Healthy Living, UC Presented by Melissa Rorabough Community Education Specialist II</vt:lpstr>
      <vt:lpstr>What is CalFresh Healthy Living, UC and what do we do? </vt:lpstr>
      <vt:lpstr>What is 4-H SNAC?</vt:lpstr>
      <vt:lpstr>What do students learn?</vt:lpstr>
      <vt:lpstr>PowerPoint Presentation</vt:lpstr>
      <vt:lpstr>PowerPoint Presentation</vt:lpstr>
      <vt:lpstr>PowerPoint Presentation</vt:lpstr>
      <vt:lpstr>What is CATCH P.E.?</vt:lpstr>
      <vt:lpstr>CATCH Objectives:</vt:lpstr>
      <vt:lpstr>Ways to engage youth in teaching CATCH</vt:lpstr>
      <vt:lpstr>How Can You Implement CATCH?</vt:lpstr>
      <vt:lpstr>Thank you!     Melissa Rorabough mslafreniere@ucanr.edu (805)781-5947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youth in nutrition and physical activity promotion:  CalFresh Healthy Living, UC</dc:title>
  <dc:creator>Melissa LaFreniere</dc:creator>
  <cp:lastModifiedBy>Shannon Klisch</cp:lastModifiedBy>
  <cp:revision>10</cp:revision>
  <dcterms:created xsi:type="dcterms:W3CDTF">2019-10-17T21:01:25Z</dcterms:created>
  <dcterms:modified xsi:type="dcterms:W3CDTF">2019-10-23T19:21:26Z</dcterms:modified>
</cp:coreProperties>
</file>