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217" r:id="rId2"/>
    <p:sldMasterId id="2147484229" r:id="rId3"/>
    <p:sldMasterId id="2147484267" r:id="rId4"/>
  </p:sldMasterIdLst>
  <p:notesMasterIdLst>
    <p:notesMasterId r:id="rId24"/>
  </p:notesMasterIdLst>
  <p:handoutMasterIdLst>
    <p:handoutMasterId r:id="rId25"/>
  </p:handoutMasterIdLst>
  <p:sldIdLst>
    <p:sldId id="310" r:id="rId5"/>
    <p:sldId id="306" r:id="rId6"/>
    <p:sldId id="321" r:id="rId7"/>
    <p:sldId id="350" r:id="rId8"/>
    <p:sldId id="334" r:id="rId9"/>
    <p:sldId id="324" r:id="rId10"/>
    <p:sldId id="331" r:id="rId11"/>
    <p:sldId id="293" r:id="rId12"/>
    <p:sldId id="346" r:id="rId13"/>
    <p:sldId id="282" r:id="rId14"/>
    <p:sldId id="345" r:id="rId15"/>
    <p:sldId id="283" r:id="rId16"/>
    <p:sldId id="320" r:id="rId17"/>
    <p:sldId id="349" r:id="rId18"/>
    <p:sldId id="278" r:id="rId19"/>
    <p:sldId id="326" r:id="rId20"/>
    <p:sldId id="327" r:id="rId21"/>
    <p:sldId id="351" r:id="rId22"/>
    <p:sldId id="348" r:id="rId23"/>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1"/>
    <a:srgbClr val="FF6600"/>
    <a:srgbClr val="808080"/>
    <a:srgbClr val="3C3E3D"/>
    <a:srgbClr val="041724"/>
    <a:srgbClr val="268B78"/>
    <a:srgbClr val="00598E"/>
    <a:srgbClr val="5823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p:restoredTop sz="94694"/>
  </p:normalViewPr>
  <p:slideViewPr>
    <p:cSldViewPr snapToGrid="0" snapToObjects="1">
      <p:cViewPr varScale="1">
        <p:scale>
          <a:sx n="77" d="100"/>
          <a:sy n="77" d="100"/>
        </p:scale>
        <p:origin x="1541"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24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218C06-39D5-4746-B8B9-ADDFE002A094}"/>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smtClean="0"/>
            </a:lvl1pPr>
          </a:lstStyle>
          <a:p>
            <a:pPr>
              <a:defRPr/>
            </a:pPr>
            <a:endParaRPr lang="en-US"/>
          </a:p>
        </p:txBody>
      </p:sp>
      <p:sp>
        <p:nvSpPr>
          <p:cNvPr id="3" name="Date Placeholder 2">
            <a:extLst>
              <a:ext uri="{FF2B5EF4-FFF2-40B4-BE49-F238E27FC236}">
                <a16:creationId xmlns:a16="http://schemas.microsoft.com/office/drawing/2014/main" id="{6B29C417-CADA-4165-A578-FE45DB69BEBE}"/>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a:defRPr sz="1200" smtClean="0"/>
            </a:lvl1pPr>
          </a:lstStyle>
          <a:p>
            <a:pPr>
              <a:defRPr/>
            </a:pPr>
            <a:fld id="{A4DF0E20-89EA-4BA0-8B84-04B036CC2BDF}" type="datetimeFigureOut">
              <a:rPr lang="en-US"/>
              <a:pPr>
                <a:defRPr/>
              </a:pPr>
              <a:t>8/31/2020</a:t>
            </a:fld>
            <a:endParaRPr lang="en-US"/>
          </a:p>
        </p:txBody>
      </p:sp>
      <p:sp>
        <p:nvSpPr>
          <p:cNvPr id="4" name="Footer Placeholder 3">
            <a:extLst>
              <a:ext uri="{FF2B5EF4-FFF2-40B4-BE49-F238E27FC236}">
                <a16:creationId xmlns:a16="http://schemas.microsoft.com/office/drawing/2014/main" id="{6EFA1595-C93C-48D8-881E-F6DF0AAC3D3A}"/>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a:defRPr sz="1200" smtClean="0"/>
            </a:lvl1pPr>
          </a:lstStyle>
          <a:p>
            <a:pPr>
              <a:defRPr/>
            </a:pPr>
            <a:endParaRPr lang="en-US"/>
          </a:p>
        </p:txBody>
      </p:sp>
      <p:sp>
        <p:nvSpPr>
          <p:cNvPr id="5" name="Slide Number Placeholder 4">
            <a:extLst>
              <a:ext uri="{FF2B5EF4-FFF2-40B4-BE49-F238E27FC236}">
                <a16:creationId xmlns:a16="http://schemas.microsoft.com/office/drawing/2014/main" id="{04842A73-015B-4572-A5CB-3C8BE269B535}"/>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D4E1436E-7143-41C8-B055-306E4AC5619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1E50EA-6745-4C28-B99C-980DE9872C7B}"/>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6B05E6BF-0514-4CDB-ADB5-FD412594BF33}"/>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a:defRPr sz="1200"/>
            </a:lvl1pPr>
          </a:lstStyle>
          <a:p>
            <a:pPr>
              <a:defRPr/>
            </a:pPr>
            <a:fld id="{C9F26988-6AAA-4576-A9A8-D23793AF874F}" type="datetimeFigureOut">
              <a:rPr lang="en-US"/>
              <a:pPr>
                <a:defRPr/>
              </a:pPr>
              <a:t>8/31/2020</a:t>
            </a:fld>
            <a:endParaRPr lang="en-US"/>
          </a:p>
        </p:txBody>
      </p:sp>
      <p:sp>
        <p:nvSpPr>
          <p:cNvPr id="4" name="Slide Image Placeholder 3">
            <a:extLst>
              <a:ext uri="{FF2B5EF4-FFF2-40B4-BE49-F238E27FC236}">
                <a16:creationId xmlns:a16="http://schemas.microsoft.com/office/drawing/2014/main" id="{75392482-C3FA-4007-B7E2-31D9C0BD5AB3}"/>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77ED86E-120A-4471-9AB3-3E14BC86B799}"/>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B52C19B-A3C5-4FB2-9234-DE88A98D0811}"/>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4E6D9670-BFA1-4963-A544-24B616B6A09A}"/>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8E985154-A525-4E9E-AC6E-0F69F1E7CAB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D8682A23-B4EB-49B1-8BBA-D787FA7DFA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9F770865-6FD2-4B31-A29E-4DFCAEE5A0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a:extLst>
              <a:ext uri="{FF2B5EF4-FFF2-40B4-BE49-F238E27FC236}">
                <a16:creationId xmlns:a16="http://schemas.microsoft.com/office/drawing/2014/main" id="{A726AFE9-6100-46B9-9D21-4BCA7ECE95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9D8BD4-39B2-4621-B36E-98982048F080}" type="slidenum">
              <a:rPr lang="en-US" altLang="en-US">
                <a:solidFill>
                  <a:srgbClr val="000000"/>
                </a:solidFill>
              </a:rPr>
              <a:pPr/>
              <a:t>2</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4128BD28-1735-4EDD-82BA-68008F5C19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D7C46ECE-7402-4466-A89F-051FFFF8B0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And Policies provide the framework for achieving healthy environments. From access to healthy food, to clean water and air, to physical activity, housing, jobs and schools </a:t>
            </a:r>
            <a:endParaRPr lang="en-US" altLang="en-US"/>
          </a:p>
        </p:txBody>
      </p:sp>
      <p:sp>
        <p:nvSpPr>
          <p:cNvPr id="65540" name="Slide Number Placeholder 3">
            <a:extLst>
              <a:ext uri="{FF2B5EF4-FFF2-40B4-BE49-F238E27FC236}">
                <a16:creationId xmlns:a16="http://schemas.microsoft.com/office/drawing/2014/main" id="{9FB15016-DA7B-4E02-BBB1-39CB411571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BD73D5-2284-40B8-BEDB-E7F70584DC02}" type="slidenum">
              <a:rPr lang="en-US" altLang="en-US">
                <a:solidFill>
                  <a:srgbClr val="000000"/>
                </a:solidFill>
              </a:rPr>
              <a:pPr/>
              <a:t>13</a:t>
            </a:fld>
            <a:endParaRPr lang="en-US"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8B16BE8-7A27-4F29-9C47-6DF8F7E00C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25216324-7B14-44D1-92A9-74534B6280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C84F25AC-62B0-4EAF-91DA-7CA372DB39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0361A5-58DA-48BA-B2D1-F583AE8F5CB8}" type="slidenum">
              <a:rPr lang="en-US" altLang="en-US">
                <a:solidFill>
                  <a:srgbClr val="000000"/>
                </a:solidFill>
              </a:rPr>
              <a:pPr/>
              <a:t>15</a:t>
            </a:fld>
            <a:endParaRPr lang="en-US"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DA88126D-403E-4D87-B5AB-6F94561A87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C5E33CF2-7F00-40F6-9A12-5E04D92283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spcBef>
                <a:spcPct val="0"/>
              </a:spcBef>
            </a:pPr>
            <a:r>
              <a:rPr lang="en-US" altLang="en-US" i="1"/>
              <a:t>Policies make it possible for our schools to be healthy. By setting standards for what’s served in school cafeterias and vending machines, Whether drinking water is clean and available, Whether school playgrounds are open to community use after school hours, Or whether kids can walk or ride their bikes to school. Which affects what kids eat, how physically active they are, and if they can focus during school. </a:t>
            </a:r>
          </a:p>
          <a:p>
            <a:pPr defTabSz="465138"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79A0716D-1735-4030-8EFC-62D49BCDAB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1E6A570-834C-4A4A-B491-86DE41A975E8}" type="slidenum">
              <a:rPr lang="en-US" altLang="en-US">
                <a:solidFill>
                  <a:srgbClr val="000000"/>
                </a:solidFill>
              </a:rPr>
              <a:pPr/>
              <a:t>16</a:t>
            </a:fld>
            <a:endParaRPr lang="en-US"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62AA483D-3166-4548-87A1-BD997F1A24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A57C1EA3-7F73-4117-ABB2-09DBF34C99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84D6C0BD-8A5D-499B-8C07-081B17EBA3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D859D2-AF38-4F70-8B20-181503AE824B}" type="slidenum">
              <a:rPr lang="en-US" altLang="en-US">
                <a:solidFill>
                  <a:srgbClr val="000000"/>
                </a:solidFill>
              </a:rPr>
              <a:pPr/>
              <a:t>17</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185894-E269-4199-A293-381E0DFDDF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9A87FA2E-D0E6-4978-8C47-9563219301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spcBef>
                <a:spcPct val="0"/>
              </a:spcBef>
            </a:pPr>
            <a:r>
              <a:rPr lang="en-US" altLang="en-US" i="1"/>
              <a:t>Policies can create healthy, safe parks in our neighborhoods. Ensuring new developments provide green space. And existing parks are well-maintained. Which help us stay physically active and connect with our neighbors.</a:t>
            </a:r>
          </a:p>
          <a:p>
            <a:pPr defTabSz="465138"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9489C853-51F8-4498-AB9F-C9AD4BC568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942584-A96A-4393-85C4-73069EB1B3DA}" type="slidenum">
              <a:rPr lang="en-US" altLang="en-US">
                <a:solidFill>
                  <a:srgbClr val="000000"/>
                </a:solidFill>
              </a:rPr>
              <a:pPr/>
              <a:t>3</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0A89FE3-8B4C-441C-8D04-E2DDCE27E5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39BF62FB-0E85-40BF-9CCB-29D3E8DD64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spcBef>
                <a:spcPct val="0"/>
              </a:spcBef>
            </a:pPr>
            <a:r>
              <a:rPr lang="en-US" altLang="en-US" i="1"/>
              <a:t>Without talking to their local air quality agency about how more cars on the road…Increases air pollution and </a:t>
            </a:r>
            <a:br>
              <a:rPr lang="en-US" altLang="en-US" i="1"/>
            </a:br>
            <a:r>
              <a:rPr lang="en-US" altLang="en-US" i="1"/>
              <a:t>makes asthma symptoms worse. Or, the transportation department might never talk to their local health department about how designing streets that encourage more people to get out of their cars to  walk, bike, or take transit. Means residents will be healthier and reduce time spent in traffic. Because transportation policies weren’t connected to policies for clean air and physical activity, we missed the opportunity to reduce congestion while achieving better health</a:t>
            </a:r>
          </a:p>
          <a:p>
            <a:pPr defTabSz="465138"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6A9DF483-F26F-486F-886B-D2D9488990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ADE4F4-9BF8-4A3E-8721-D2CC32AE211F}" type="slidenum">
              <a:rPr lang="en-US" altLang="en-US">
                <a:solidFill>
                  <a:srgbClr val="000000"/>
                </a:solidFill>
              </a:rPr>
              <a:pPr/>
              <a:t>5</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AB39290-D748-4885-985C-18B3E87A55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37FC633-4621-40E1-B704-098588907E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spcBef>
                <a:spcPct val="0"/>
              </a:spcBef>
            </a:pPr>
            <a:r>
              <a:rPr lang="en-US" altLang="en-US" i="1"/>
              <a:t>Policies make it possible for communities to be safe and violence-free. By requiring lighting at bus stops or in parks. And requiring builds to have windows that face out onto the street, which makes it possible for people to safely walk to the bus stop at night. </a:t>
            </a:r>
          </a:p>
          <a:p>
            <a:pPr defTabSz="465138"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7CEFA6BC-5EA5-4F03-AF26-6D1B7899E8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455579-8646-4F02-A895-FFC745EF500A}" type="slidenum">
              <a:rPr lang="en-US" altLang="en-US">
                <a:solidFill>
                  <a:srgbClr val="000000"/>
                </a:solidFill>
              </a:rPr>
              <a:pPr/>
              <a:t>6</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62B1398-4E99-419A-84EB-CEC2EC2899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8FB4047D-44FD-4E51-AC56-E1CBA6AFFE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spcBef>
                <a:spcPct val="0"/>
              </a:spcBef>
            </a:pPr>
            <a:r>
              <a:rPr lang="en-US" altLang="en-US" i="1"/>
              <a:t>For example, a parks and recreation department might invest in a new park</a:t>
            </a:r>
          </a:p>
          <a:p>
            <a:pPr defTabSz="465138"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F1F9B642-8DA9-4945-856C-3E20EC80C6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EFF0FF-35A7-4CF4-8A18-D4EDD86F8F6E}" type="slidenum">
              <a:rPr lang="en-US" altLang="en-US">
                <a:solidFill>
                  <a:srgbClr val="000000"/>
                </a:solidFill>
              </a:rPr>
              <a:pPr/>
              <a:t>7</a:t>
            </a:fld>
            <a:endParaRPr lang="en-US"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B7A32C5-1C43-42A7-98B7-248B123CCD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5A94EA0-9380-4AFC-8487-E54E668A9F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00C31735-46DC-4805-8162-631F8B21D9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FBD5C8-3DE0-434B-919A-E60A0B78A0C1}" type="slidenum">
              <a:rPr lang="en-US" altLang="en-US">
                <a:solidFill>
                  <a:srgbClr val="000000"/>
                </a:solidFill>
              </a:rPr>
              <a:pPr/>
              <a:t>8</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56B4506-09F2-4D8D-8537-805ACFFF24F7}"/>
              </a:ext>
            </a:extLst>
          </p:cNvPr>
          <p:cNvSpPr>
            <a:spLocks noGrp="1" noRot="1" noChangeAspect="1" noTextEdit="1"/>
          </p:cNvSpPr>
          <p:nvPr>
            <p:ph type="sldImg"/>
          </p:nvPr>
        </p:nvSpPr>
        <p:spPr bwMode="auto">
          <a:xfrm>
            <a:off x="1457325" y="1181100"/>
            <a:ext cx="4251325" cy="3189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0B89BAF-F0C6-4170-AB47-FC168FFB20AC}"/>
              </a:ext>
            </a:extLst>
          </p:cNvPr>
          <p:cNvSpPr>
            <a:spLocks noGrp="1"/>
          </p:cNvSpPr>
          <p:nvPr>
            <p:ph type="body" idx="1"/>
          </p:nvPr>
        </p:nvSpPr>
        <p:spPr/>
        <p:txBody>
          <a:bodyPr/>
          <a:lstStyle/>
          <a:p>
            <a:pPr eaLnBrk="1" hangingPunct="1">
              <a:spcBef>
                <a:spcPts val="0"/>
              </a:spcBef>
              <a:spcAft>
                <a:spcPts val="611"/>
              </a:spcAft>
              <a:buClr>
                <a:srgbClr val="000000"/>
              </a:buClr>
              <a:defRPr/>
            </a:pPr>
            <a:r>
              <a:rPr lang="en-US" kern="0" dirty="0">
                <a:solidFill>
                  <a:srgbClr val="000000"/>
                </a:solidFill>
                <a:effectLst>
                  <a:outerShdw sx="0" sy="0">
                    <a:srgbClr val="000000"/>
                  </a:outerShdw>
                </a:effectLst>
                <a:ea typeface="Arial Unicode MS" panose="020B0604020202020204" pitchFamily="34" charset="-128"/>
                <a:cs typeface="Arial Unicode MS" panose="020B0604020202020204" pitchFamily="34" charset="-128"/>
              </a:rPr>
              <a:t>You may have also heard of </a:t>
            </a:r>
            <a:r>
              <a:rPr lang="en-US" b="1" kern="0" dirty="0">
                <a:solidFill>
                  <a:srgbClr val="000000"/>
                </a:solidFill>
                <a:effectLst>
                  <a:outerShdw sx="0" sy="0">
                    <a:srgbClr val="000000"/>
                  </a:outerShdw>
                </a:effectLst>
                <a:ea typeface="Arial Unicode MS" panose="020B0604020202020204" pitchFamily="34" charset="-128"/>
                <a:cs typeface="Arial Unicode MS" panose="020B0604020202020204" pitchFamily="34" charset="-128"/>
              </a:rPr>
              <a:t>Collective Impact</a:t>
            </a:r>
            <a:r>
              <a:rPr lang="en-US" kern="0" dirty="0">
                <a:solidFill>
                  <a:srgbClr val="000000"/>
                </a:solidFill>
                <a:effectLst>
                  <a:outerShdw sx="0" sy="0">
                    <a:srgbClr val="000000"/>
                  </a:outerShdw>
                </a:effectLst>
                <a:ea typeface="Arial Unicode MS" panose="020B0604020202020204" pitchFamily="34" charset="-128"/>
                <a:cs typeface="Arial Unicode MS" panose="020B0604020202020204" pitchFamily="34" charset="-128"/>
              </a:rPr>
              <a:t>, which identifies five conditions for successful partnership. Health in All Policies can help you develop strong partnerships because it checks off all these boxes and has a track record of success: </a:t>
            </a:r>
            <a:endParaRPr lang="en-US" kern="0" dirty="0">
              <a:solidFill>
                <a:srgbClr val="000000"/>
              </a:solidFill>
              <a:effectLst>
                <a:outerShdw sx="0" sy="0">
                  <a:srgbClr val="000000"/>
                </a:outerShdw>
              </a:effectLst>
              <a:latin typeface="Helvetica" panose="020B0604020202020204" pitchFamily="34" charset="0"/>
              <a:ea typeface="Arial Unicode MS" panose="020B0604020202020204" pitchFamily="34" charset="-128"/>
              <a:cs typeface="Arial Unicode MS" panose="020B0604020202020204" pitchFamily="34" charset="-128"/>
            </a:endParaRPr>
          </a:p>
          <a:p>
            <a:pPr marL="698830" lvl="1" indent="-232943" eaLnBrk="1" hangingPunct="1">
              <a:spcBef>
                <a:spcPts val="0"/>
              </a:spcBef>
              <a:spcAft>
                <a:spcPts val="611"/>
              </a:spcAft>
              <a:buClr>
                <a:srgbClr val="000000"/>
              </a:buClr>
              <a:buFont typeface="+mj-lt"/>
              <a:buAutoNum type="arabicPeriod"/>
              <a:defRPr/>
            </a:pPr>
            <a:r>
              <a:rPr lang="en-US" kern="0" dirty="0">
                <a:effectLst>
                  <a:outerShdw sx="0" sy="0">
                    <a:srgbClr val="000000"/>
                  </a:outerShdw>
                </a:effectLst>
                <a:ea typeface="Helvetica" panose="020B0604020202020204" pitchFamily="34" charset="0"/>
                <a:cs typeface="Times New Roman" panose="02020603050405020304" pitchFamily="18" charset="0"/>
              </a:rPr>
              <a:t>A common agenda among partners from various sectors (in </a:t>
            </a:r>
            <a:r>
              <a:rPr lang="en-US" kern="0" dirty="0" err="1">
                <a:effectLst>
                  <a:outerShdw sx="0" sy="0">
                    <a:srgbClr val="000000"/>
                  </a:outerShdw>
                </a:effectLst>
                <a:ea typeface="Helvetica" panose="020B0604020202020204" pitchFamily="34" charset="0"/>
                <a:cs typeface="Times New Roman" panose="02020603050405020304" pitchFamily="18" charset="0"/>
              </a:rPr>
              <a:t>HiAP</a:t>
            </a:r>
            <a:r>
              <a:rPr lang="en-US" kern="0" dirty="0">
                <a:effectLst>
                  <a:outerShdw sx="0" sy="0">
                    <a:srgbClr val="000000"/>
                  </a:outerShdw>
                </a:effectLst>
                <a:ea typeface="Helvetica" panose="020B0604020202020204" pitchFamily="34" charset="0"/>
                <a:cs typeface="Times New Roman" panose="02020603050405020304" pitchFamily="18" charset="0"/>
              </a:rPr>
              <a:t>, this is health, equity, and sustainability)</a:t>
            </a:r>
            <a:endParaRPr lang="en-US" kern="0" dirty="0">
              <a:effectLst>
                <a:outerShdw sx="0" sy="0">
                  <a:srgbClr val="000000"/>
                </a:outerShdw>
              </a:effectLst>
              <a:latin typeface="Helvetica" panose="020B0604020202020204" pitchFamily="34" charset="0"/>
              <a:ea typeface="Helvetica" panose="020B0604020202020204" pitchFamily="34" charset="0"/>
              <a:cs typeface="Times New Roman" panose="02020603050405020304" pitchFamily="18" charset="0"/>
            </a:endParaRPr>
          </a:p>
          <a:p>
            <a:pPr marL="698830" lvl="1" indent="-232943" eaLnBrk="1" hangingPunct="1">
              <a:spcBef>
                <a:spcPts val="0"/>
              </a:spcBef>
              <a:spcAft>
                <a:spcPts val="611"/>
              </a:spcAft>
              <a:buClr>
                <a:srgbClr val="000000"/>
              </a:buClr>
              <a:buFont typeface="+mj-lt"/>
              <a:buAutoNum type="arabicPeriod"/>
              <a:defRPr/>
            </a:pPr>
            <a:r>
              <a:rPr lang="en-US" kern="0" dirty="0">
                <a:effectLst>
                  <a:outerShdw sx="0" sy="0">
                    <a:srgbClr val="000000"/>
                  </a:outerShdw>
                </a:effectLst>
                <a:ea typeface="Helvetica" panose="020B0604020202020204" pitchFamily="34" charset="0"/>
                <a:cs typeface="Times New Roman" panose="02020603050405020304" pitchFamily="18" charset="0"/>
              </a:rPr>
              <a:t>A shared measurement system, an agreement on what success looks like and how to track progress</a:t>
            </a:r>
            <a:endParaRPr lang="en-US" kern="0" dirty="0">
              <a:effectLst>
                <a:outerShdw sx="0" sy="0">
                  <a:srgbClr val="000000"/>
                </a:outerShdw>
              </a:effectLst>
              <a:latin typeface="Helvetica" panose="020B0604020202020204" pitchFamily="34" charset="0"/>
              <a:ea typeface="Helvetica" panose="020B0604020202020204" pitchFamily="34" charset="0"/>
              <a:cs typeface="Times New Roman" panose="02020603050405020304" pitchFamily="18" charset="0"/>
            </a:endParaRPr>
          </a:p>
          <a:p>
            <a:pPr marL="698830" lvl="1" indent="-232943" eaLnBrk="1" hangingPunct="1">
              <a:spcBef>
                <a:spcPts val="0"/>
              </a:spcBef>
              <a:spcAft>
                <a:spcPts val="611"/>
              </a:spcAft>
              <a:buClr>
                <a:srgbClr val="000000"/>
              </a:buClr>
              <a:buFont typeface="+mj-lt"/>
              <a:buAutoNum type="arabicPeriod"/>
              <a:defRPr/>
            </a:pPr>
            <a:r>
              <a:rPr lang="en-US" kern="0" dirty="0">
                <a:effectLst>
                  <a:outerShdw sx="0" sy="0">
                    <a:srgbClr val="000000"/>
                  </a:outerShdw>
                </a:effectLst>
                <a:ea typeface="Helvetica" panose="020B0604020202020204" pitchFamily="34" charset="0"/>
                <a:cs typeface="Times New Roman" panose="02020603050405020304" pitchFamily="18" charset="0"/>
              </a:rPr>
              <a:t>Mutually-reinforcing activities, coordinated and complementary efforts</a:t>
            </a:r>
            <a:endParaRPr lang="en-US" kern="0" dirty="0">
              <a:effectLst>
                <a:outerShdw sx="0" sy="0">
                  <a:srgbClr val="000000"/>
                </a:outerShdw>
              </a:effectLst>
              <a:latin typeface="Helvetica" panose="020B0604020202020204" pitchFamily="34" charset="0"/>
              <a:ea typeface="Helvetica" panose="020B0604020202020204" pitchFamily="34" charset="0"/>
              <a:cs typeface="Times New Roman" panose="02020603050405020304" pitchFamily="18" charset="0"/>
            </a:endParaRPr>
          </a:p>
          <a:p>
            <a:pPr marL="698830" lvl="1" indent="-232943" eaLnBrk="1" hangingPunct="1">
              <a:spcBef>
                <a:spcPts val="0"/>
              </a:spcBef>
              <a:spcAft>
                <a:spcPts val="611"/>
              </a:spcAft>
              <a:buClr>
                <a:srgbClr val="000000"/>
              </a:buClr>
              <a:buFont typeface="+mj-lt"/>
              <a:buAutoNum type="arabicPeriod"/>
              <a:defRPr/>
            </a:pPr>
            <a:r>
              <a:rPr lang="en-US" kern="0" dirty="0">
                <a:effectLst>
                  <a:outerShdw sx="0" sy="0">
                    <a:srgbClr val="000000"/>
                  </a:outerShdw>
                </a:effectLst>
                <a:ea typeface="Helvetica" panose="020B0604020202020204" pitchFamily="34" charset="0"/>
                <a:cs typeface="Times New Roman" panose="02020603050405020304" pitchFamily="18" charset="0"/>
              </a:rPr>
              <a:t>Continuous communication among partners—you’ll see that convene and collaborate is Step 1 of Health in All Policies and that these relationships drive the process and the outcomes</a:t>
            </a:r>
            <a:endParaRPr lang="en-US" kern="0" dirty="0">
              <a:effectLst>
                <a:outerShdw sx="0" sy="0">
                  <a:srgbClr val="000000"/>
                </a:outerShdw>
              </a:effectLst>
              <a:latin typeface="Helvetica" panose="020B0604020202020204" pitchFamily="34" charset="0"/>
              <a:ea typeface="Helvetica" panose="020B0604020202020204" pitchFamily="34" charset="0"/>
              <a:cs typeface="Times New Roman" panose="02020603050405020304" pitchFamily="18" charset="0"/>
            </a:endParaRPr>
          </a:p>
          <a:p>
            <a:pPr marL="698830" lvl="1" indent="-232943" eaLnBrk="1" hangingPunct="1">
              <a:spcBef>
                <a:spcPts val="0"/>
              </a:spcBef>
              <a:spcAft>
                <a:spcPts val="611"/>
              </a:spcAft>
              <a:buClr>
                <a:srgbClr val="000000"/>
              </a:buClr>
              <a:buFont typeface="+mj-lt"/>
              <a:buAutoNum type="arabicPeriod"/>
              <a:defRPr/>
            </a:pPr>
            <a:r>
              <a:rPr lang="en-US" kern="0" dirty="0">
                <a:effectLst>
                  <a:outerShdw sx="0" sy="0">
                    <a:srgbClr val="000000"/>
                  </a:outerShdw>
                </a:effectLst>
                <a:ea typeface="Helvetica" panose="020B0604020202020204" pitchFamily="34" charset="0"/>
                <a:cs typeface="Times New Roman" panose="02020603050405020304" pitchFamily="18" charset="0"/>
              </a:rPr>
              <a:t>Backbone support organization. One of the steps of Health in All Policies is investing in change, and dedicated staff is one way to show your commitment to this new way of working.</a:t>
            </a:r>
          </a:p>
          <a:p>
            <a:pPr eaLnBrk="1" fontAlgn="auto" hangingPunct="1">
              <a:spcBef>
                <a:spcPts val="0"/>
              </a:spcBef>
              <a:spcAft>
                <a:spcPts val="0"/>
              </a:spcAft>
              <a:defRPr/>
            </a:pPr>
            <a:r>
              <a:rPr lang="en-US" dirty="0"/>
              <a:t>Implementation drivers are factors that can help address these challenges and increase the chances of achieving high-quality implementation, regardless of whether the approaches are policies, practices or programs. Implementation drivers typically fall into three categories: </a:t>
            </a:r>
          </a:p>
          <a:p>
            <a:pPr eaLnBrk="1" fontAlgn="auto" hangingPunct="1">
              <a:spcBef>
                <a:spcPts val="0"/>
              </a:spcBef>
              <a:spcAft>
                <a:spcPts val="0"/>
              </a:spcAft>
              <a:defRPr/>
            </a:pPr>
            <a:r>
              <a:rPr lang="en-US" dirty="0"/>
              <a:t>Training and coaching from other practitioners. Practitioners may need to build capacity in communications and facilitation to contribute to efforts that change policies, for example, or benefit from training on change management to improve systems. Establish ongoing learning opportunities, so practitioners receive feedback to and support that helps address challenges and minimizes resistance to change. </a:t>
            </a:r>
          </a:p>
          <a:p>
            <a:pPr eaLnBrk="1" fontAlgn="auto" hangingPunct="1">
              <a:spcBef>
                <a:spcPts val="0"/>
              </a:spcBef>
              <a:spcAft>
                <a:spcPts val="0"/>
              </a:spcAft>
              <a:defRPr/>
            </a:pPr>
            <a:r>
              <a:rPr lang="en-US" dirty="0"/>
              <a:t>Put in place systems-level supports so it’s easier to implement the plan. For example, a formal structure for ongoing multi-sector collaboration and an integrated data system can help ensure progress toward the plan’s goals and improve decision-making. Routine analysis of this data by dedicated staff and regular meetings for cross-agency coordination would help practitioners continuously improve implementation, adapt approaches, and evaluate immediate outcomes. </a:t>
            </a:r>
          </a:p>
          <a:p>
            <a:pPr eaLnBrk="1" fontAlgn="auto" hangingPunct="1">
              <a:spcBef>
                <a:spcPts val="0"/>
              </a:spcBef>
              <a:spcAft>
                <a:spcPts val="0"/>
              </a:spcAft>
              <a:defRPr/>
            </a:pPr>
            <a:r>
              <a:rPr lang="en-US" b="1" dirty="0"/>
              <a:t>Leadership</a:t>
            </a:r>
          </a:p>
        </p:txBody>
      </p:sp>
      <p:sp>
        <p:nvSpPr>
          <p:cNvPr id="59396" name="Slide Number Placeholder 3">
            <a:extLst>
              <a:ext uri="{FF2B5EF4-FFF2-40B4-BE49-F238E27FC236}">
                <a16:creationId xmlns:a16="http://schemas.microsoft.com/office/drawing/2014/main" id="{BC4362E6-CB85-475B-B6CA-82C838375D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95A52E-1C6D-489D-BFFD-2E0E187CA6FE}" type="slidenum">
              <a:rPr lang="en-US" altLang="en-US">
                <a:solidFill>
                  <a:srgbClr val="000000"/>
                </a:solidFill>
              </a:rPr>
              <a:pPr/>
              <a:t>10</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8D1713C-16C9-4A8E-B423-0E3AC3096B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026174EF-E4A3-45A8-A8AA-272DE11B3A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spcBef>
                <a:spcPct val="0"/>
              </a:spcBef>
            </a:pPr>
            <a:r>
              <a:rPr lang="en-US" altLang="en-US" i="1"/>
              <a:t>Before any budget can be approved, every county department must assess their business plans and annual budget to determine how they will impact equity. </a:t>
            </a:r>
          </a:p>
          <a:p>
            <a:pPr defTabSz="465138"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F4E552E3-1076-4230-856F-CBD7C2164D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7E8894-BA38-4355-AACF-8330BD9F74F9}" type="slidenum">
              <a:rPr lang="en-US" altLang="en-US">
                <a:solidFill>
                  <a:srgbClr val="000000"/>
                </a:solidFill>
              </a:rPr>
              <a:pPr/>
              <a:t>11</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F381153A-A7E8-405F-B903-051371F9AA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B0CB4E93-11FD-4581-A6D8-375784E9E9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id="{2ADEC7C2-0203-4811-AAE6-84D2E40BD9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B386F2-6A7F-412C-8D6D-68F657065227}" type="slidenum">
              <a:rPr lang="en-US" altLang="en-US">
                <a:solidFill>
                  <a:srgbClr val="000000"/>
                </a:solidFill>
              </a:rPr>
              <a:pPr/>
              <a:t>12</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598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2DC860-751A-47CD-A14D-4427E4B9CD1B}"/>
              </a:ext>
            </a:extLst>
          </p:cNvPr>
          <p:cNvSpPr>
            <a:spLocks noChangeArrowheads="1"/>
          </p:cNvSpPr>
          <p:nvPr userDrawn="1"/>
        </p:nvSpPr>
        <p:spPr bwMode="auto">
          <a:xfrm>
            <a:off x="457200" y="744538"/>
            <a:ext cx="82296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17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defRPr/>
            </a:pPr>
            <a:r>
              <a:rPr lang="en-US" altLang="en-US" sz="2600" b="1">
                <a:solidFill>
                  <a:schemeClr val="bg1"/>
                </a:solidFill>
                <a:latin typeface="Arial Black" panose="020B0A04020102020204" pitchFamily="34" charset="0"/>
              </a:rPr>
              <a:t>DISCLAIMER</a:t>
            </a:r>
          </a:p>
          <a:p>
            <a:pPr eaLnBrk="1" hangingPunct="1">
              <a:buFont typeface="Arial" panose="020B0604020202020204" pitchFamily="34" charset="0"/>
              <a:buNone/>
              <a:defRPr/>
            </a:pPr>
            <a:endParaRPr lang="en-US" altLang="en-US" sz="2600" b="1">
              <a:solidFill>
                <a:schemeClr val="bg1"/>
              </a:solidFill>
              <a:latin typeface="Arial Black" panose="020B0A04020102020204" pitchFamily="34" charset="0"/>
            </a:endParaRPr>
          </a:p>
          <a:p>
            <a:pPr eaLnBrk="1" hangingPunct="1">
              <a:buFont typeface="Arial" panose="020B0604020202020204" pitchFamily="34" charset="0"/>
              <a:buNone/>
              <a:defRPr/>
            </a:pPr>
            <a:endParaRPr lang="en-US" altLang="en-US" sz="2300" b="1">
              <a:solidFill>
                <a:schemeClr val="bg1"/>
              </a:solidFill>
            </a:endParaRPr>
          </a:p>
          <a:p>
            <a:pPr eaLnBrk="1" hangingPunct="1">
              <a:buFont typeface="Arial" panose="020B0604020202020204" pitchFamily="34" charset="0"/>
              <a:buNone/>
              <a:defRPr/>
            </a:pPr>
            <a:r>
              <a:rPr lang="en-US" altLang="en-US" sz="2100" b="1">
                <a:solidFill>
                  <a:schemeClr val="bg1"/>
                </a:solidFill>
                <a:latin typeface="Arial  " charset="0"/>
              </a:rPr>
              <a:t>The information provided in this discussion is for informational purposes only, and does not constitute legal advice. ChangeLab Solutions does not enter into attorney-client relationships.</a:t>
            </a:r>
          </a:p>
          <a:p>
            <a:pPr eaLnBrk="1" hangingPunct="1">
              <a:buFont typeface="Arial" panose="020B0604020202020204" pitchFamily="34" charset="0"/>
              <a:buNone/>
              <a:defRPr/>
            </a:pPr>
            <a:r>
              <a:rPr lang="en-US" altLang="en-US" sz="2100" b="1">
                <a:solidFill>
                  <a:schemeClr val="bg1"/>
                </a:solidFill>
                <a:latin typeface="Arial  " charset="0"/>
              </a:rPr>
              <a:t>	</a:t>
            </a:r>
          </a:p>
          <a:p>
            <a:pPr eaLnBrk="1" hangingPunct="1">
              <a:buFont typeface="Arial" panose="020B0604020202020204" pitchFamily="34" charset="0"/>
              <a:buNone/>
              <a:defRPr/>
            </a:pPr>
            <a:r>
              <a:rPr lang="en-US" altLang="en-US" sz="2100" b="1">
                <a:solidFill>
                  <a:schemeClr val="bg1"/>
                </a:solidFill>
                <a:latin typeface="Arial  " charset="0"/>
              </a:rPr>
              <a:t>ChangeLab Solutions is a non-partisan, nonprofit organization that educates and informs the public through objective, non-partisan analysis, study, and/or research. The primary purpose of this discussion is to address legal and/or policy options to improve public health. There is no intent to reflect a view on specific legislation.</a:t>
            </a:r>
          </a:p>
          <a:p>
            <a:pPr eaLnBrk="1" hangingPunct="1">
              <a:buFont typeface="Arial" panose="020B0604020202020204" pitchFamily="34" charset="0"/>
              <a:buNone/>
              <a:defRPr/>
            </a:pPr>
            <a:endParaRPr lang="en-US" altLang="en-US" sz="2100" b="1">
              <a:solidFill>
                <a:schemeClr val="bg1"/>
              </a:solidFill>
              <a:latin typeface="Arial  " charset="0"/>
            </a:endParaRPr>
          </a:p>
          <a:p>
            <a:pPr eaLnBrk="1" hangingPunct="1">
              <a:buFont typeface="Arial" panose="020B0604020202020204" pitchFamily="34" charset="0"/>
              <a:buNone/>
              <a:defRPr/>
            </a:pPr>
            <a:endParaRPr lang="en-US" altLang="en-US" sz="2300" b="1">
              <a:solidFill>
                <a:schemeClr val="bg1"/>
              </a:solidFill>
            </a:endParaRPr>
          </a:p>
          <a:p>
            <a:pPr eaLnBrk="1" hangingPunct="1">
              <a:buFont typeface="Arial" panose="020B0604020202020204" pitchFamily="34" charset="0"/>
              <a:buNone/>
              <a:defRPr/>
            </a:pPr>
            <a:r>
              <a:rPr lang="en-US" altLang="en-US" sz="2300" b="1">
                <a:solidFill>
                  <a:schemeClr val="bg1"/>
                </a:solidFill>
              </a:rPr>
              <a:t>© 2016 ChangeLab Solutions </a:t>
            </a:r>
          </a:p>
        </p:txBody>
      </p:sp>
    </p:spTree>
    <p:extLst>
      <p:ext uri="{BB962C8B-B14F-4D97-AF65-F5344CB8AC3E}">
        <p14:creationId xmlns:p14="http://schemas.microsoft.com/office/powerpoint/2010/main" val="3285421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0598E"/>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63177" y="224118"/>
            <a:ext cx="8432800" cy="1143000"/>
          </a:xfrm>
        </p:spPr>
        <p:txBody>
          <a:bodyPr/>
          <a:lstStyle>
            <a:lvl1pPr algn="l">
              <a:defRPr>
                <a:solidFill>
                  <a:srgbClr val="FFFFFF"/>
                </a:solidFill>
              </a:defRPr>
            </a:lvl1pPr>
          </a:lstStyle>
          <a:p>
            <a:r>
              <a:rPr lang="en-US" dirty="0"/>
              <a:t>Click to edit Master title style</a:t>
            </a:r>
          </a:p>
        </p:txBody>
      </p:sp>
      <p:sp>
        <p:nvSpPr>
          <p:cNvPr id="12" name="Content Placeholder 2"/>
          <p:cNvSpPr>
            <a:spLocks noGrp="1"/>
          </p:cNvSpPr>
          <p:nvPr>
            <p:ph idx="1"/>
          </p:nvPr>
        </p:nvSpPr>
        <p:spPr>
          <a:xfrm>
            <a:off x="463177" y="1778000"/>
            <a:ext cx="8223623" cy="4721412"/>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316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268B78"/>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63177" y="224118"/>
            <a:ext cx="8432800" cy="1143000"/>
          </a:xfrm>
        </p:spPr>
        <p:txBody>
          <a:bodyPr/>
          <a:lstStyle>
            <a:lvl1pPr algn="l">
              <a:defRPr>
                <a:solidFill>
                  <a:srgbClr val="FFFFFF"/>
                </a:solidFill>
              </a:defRPr>
            </a:lvl1pPr>
          </a:lstStyle>
          <a:p>
            <a:r>
              <a:rPr lang="en-US" dirty="0"/>
              <a:t>Click to edit Master title style</a:t>
            </a:r>
          </a:p>
        </p:txBody>
      </p:sp>
      <p:sp>
        <p:nvSpPr>
          <p:cNvPr id="12" name="Content Placeholder 2"/>
          <p:cNvSpPr>
            <a:spLocks noGrp="1"/>
          </p:cNvSpPr>
          <p:nvPr>
            <p:ph idx="1"/>
          </p:nvPr>
        </p:nvSpPr>
        <p:spPr>
          <a:xfrm>
            <a:off x="463177" y="1778000"/>
            <a:ext cx="8223623" cy="47214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677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3C3E3D"/>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63177" y="224118"/>
            <a:ext cx="8432800" cy="1143000"/>
          </a:xfrm>
        </p:spPr>
        <p:txBody>
          <a:bodyPr/>
          <a:lstStyle>
            <a:lvl1pPr algn="l">
              <a:defRPr>
                <a:solidFill>
                  <a:srgbClr val="FFFFFF"/>
                </a:solidFill>
              </a:defRPr>
            </a:lvl1pPr>
          </a:lstStyle>
          <a:p>
            <a:r>
              <a:rPr lang="en-US" dirty="0"/>
              <a:t>Click to edit Master title style</a:t>
            </a:r>
          </a:p>
        </p:txBody>
      </p:sp>
      <p:sp>
        <p:nvSpPr>
          <p:cNvPr id="12" name="Content Placeholder 2"/>
          <p:cNvSpPr>
            <a:spLocks noGrp="1"/>
          </p:cNvSpPr>
          <p:nvPr>
            <p:ph idx="1"/>
          </p:nvPr>
        </p:nvSpPr>
        <p:spPr>
          <a:xfrm>
            <a:off x="463177" y="1778000"/>
            <a:ext cx="8223623" cy="4721412"/>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9333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ChangeLab_color_Emerging.jpg">
            <a:extLst>
              <a:ext uri="{FF2B5EF4-FFF2-40B4-BE49-F238E27FC236}">
                <a16:creationId xmlns:a16="http://schemas.microsoft.com/office/drawing/2014/main" id="{244860AF-4151-455A-9192-C4074D76F228}"/>
              </a:ext>
            </a:extLst>
          </p:cNvPr>
          <p:cNvPicPr>
            <a:picLocks noChangeAspect="1"/>
          </p:cNvPicPr>
          <p:nvPr userDrawn="1"/>
        </p:nvPicPr>
        <p:blipFill>
          <a:blip r:embed="rId2">
            <a:extLst>
              <a:ext uri="{28A0092B-C50C-407E-A947-70E740481C1C}">
                <a14:useLocalDpi xmlns:a14="http://schemas.microsoft.com/office/drawing/2010/main" val="0"/>
              </a:ext>
            </a:extLst>
          </a:blip>
          <a:srcRect l="7500" t="22079" r="54926" b="10904"/>
          <a:stretch>
            <a:fillRect/>
          </a:stretch>
        </p:blipFill>
        <p:spPr bwMode="auto">
          <a:xfrm>
            <a:off x="0" y="4781550"/>
            <a:ext cx="20193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63177" y="1778000"/>
            <a:ext cx="8223623" cy="47214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0003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D23EFF-AB95-4E5A-AD41-792C917EBC5B}"/>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A68BABD9-0D79-40F0-A090-916403233589}" type="datetime1">
              <a:rPr lang="en-US" altLang="en-US"/>
              <a:pPr>
                <a:defRPr/>
              </a:pPr>
              <a:t>8/31/2020</a:t>
            </a:fld>
            <a:endParaRPr lang="en-US" altLang="en-US"/>
          </a:p>
        </p:txBody>
      </p:sp>
      <p:sp>
        <p:nvSpPr>
          <p:cNvPr id="6" name="Footer Placeholder 5">
            <a:extLst>
              <a:ext uri="{FF2B5EF4-FFF2-40B4-BE49-F238E27FC236}">
                <a16:creationId xmlns:a16="http://schemas.microsoft.com/office/drawing/2014/main" id="{CF192AA6-CA38-42FD-8D45-6A5E8C5D38DA}"/>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endParaRPr lang="en-US" altLang="en-US"/>
          </a:p>
        </p:txBody>
      </p:sp>
      <p:sp>
        <p:nvSpPr>
          <p:cNvPr id="7" name="Slide Number Placeholder 6">
            <a:extLst>
              <a:ext uri="{FF2B5EF4-FFF2-40B4-BE49-F238E27FC236}">
                <a16:creationId xmlns:a16="http://schemas.microsoft.com/office/drawing/2014/main" id="{1C0AF732-5C8C-416B-A1DA-AEC6A1A4CB4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54330DED-B99A-46AB-B7FC-79E199109F06}" type="slidenum">
              <a:rPr lang="en-US" altLang="en-US"/>
              <a:pPr/>
              <a:t>‹#›</a:t>
            </a:fld>
            <a:endParaRPr lang="en-US" altLang="en-US"/>
          </a:p>
        </p:txBody>
      </p:sp>
    </p:spTree>
    <p:extLst>
      <p:ext uri="{BB962C8B-B14F-4D97-AF65-F5344CB8AC3E}">
        <p14:creationId xmlns:p14="http://schemas.microsoft.com/office/powerpoint/2010/main" val="228627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A06358-CBA6-4A84-9740-6690A3EC6C2D}"/>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31BB8884-4731-433F-9C38-8D2DF4305726}" type="datetime1">
              <a:rPr lang="en-US" altLang="en-US"/>
              <a:pPr>
                <a:defRPr/>
              </a:pPr>
              <a:t>8/31/2020</a:t>
            </a:fld>
            <a:endParaRPr lang="en-US" altLang="en-US"/>
          </a:p>
        </p:txBody>
      </p:sp>
      <p:sp>
        <p:nvSpPr>
          <p:cNvPr id="8" name="Footer Placeholder 7">
            <a:extLst>
              <a:ext uri="{FF2B5EF4-FFF2-40B4-BE49-F238E27FC236}">
                <a16:creationId xmlns:a16="http://schemas.microsoft.com/office/drawing/2014/main" id="{4F3DB940-4B39-4921-87C1-D34F4F24EB0D}"/>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endParaRPr lang="en-US" altLang="en-US"/>
          </a:p>
        </p:txBody>
      </p:sp>
      <p:sp>
        <p:nvSpPr>
          <p:cNvPr id="9" name="Slide Number Placeholder 8">
            <a:extLst>
              <a:ext uri="{FF2B5EF4-FFF2-40B4-BE49-F238E27FC236}">
                <a16:creationId xmlns:a16="http://schemas.microsoft.com/office/drawing/2014/main" id="{109B5505-54DF-4A2E-BA1A-583D0081E00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062A3B06-1AB9-47DA-9BEF-2DEFBC7B0B1D}" type="slidenum">
              <a:rPr lang="en-US" altLang="en-US"/>
              <a:pPr/>
              <a:t>‹#›</a:t>
            </a:fld>
            <a:endParaRPr lang="en-US" altLang="en-US"/>
          </a:p>
        </p:txBody>
      </p:sp>
    </p:spTree>
    <p:extLst>
      <p:ext uri="{BB962C8B-B14F-4D97-AF65-F5344CB8AC3E}">
        <p14:creationId xmlns:p14="http://schemas.microsoft.com/office/powerpoint/2010/main" val="3121350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rgbClr val="3C3E3D"/>
        </a:solidFill>
        <a:effectLst/>
      </p:bgPr>
    </p:bg>
    <p:spTree>
      <p:nvGrpSpPr>
        <p:cNvPr id="1" name=""/>
        <p:cNvGrpSpPr/>
        <p:nvPr/>
      </p:nvGrpSpPr>
      <p:grpSpPr>
        <a:xfrm>
          <a:off x="0" y="0"/>
          <a:ext cx="0" cy="0"/>
          <a:chOff x="0" y="0"/>
          <a:chExt cx="0" cy="0"/>
        </a:xfrm>
      </p:grpSpPr>
      <p:pic>
        <p:nvPicPr>
          <p:cNvPr id="3" name="Picture 3" descr="ChangeLab_color_REV.png">
            <a:extLst>
              <a:ext uri="{FF2B5EF4-FFF2-40B4-BE49-F238E27FC236}">
                <a16:creationId xmlns:a16="http://schemas.microsoft.com/office/drawing/2014/main" id="{44878ED9-A12F-4197-9B19-038A3B5EF7A1}"/>
              </a:ext>
            </a:extLst>
          </p:cNvPr>
          <p:cNvPicPr>
            <a:picLocks noChangeAspect="1"/>
          </p:cNvPicPr>
          <p:nvPr userDrawn="1"/>
        </p:nvPicPr>
        <p:blipFill>
          <a:blip r:embed="rId2">
            <a:extLst>
              <a:ext uri="{28A0092B-C50C-407E-A947-70E740481C1C}">
                <a14:useLocalDpi xmlns:a14="http://schemas.microsoft.com/office/drawing/2010/main" val="0"/>
              </a:ext>
            </a:extLst>
          </a:blip>
          <a:srcRect l="47964"/>
          <a:stretch>
            <a:fillRect/>
          </a:stretch>
        </p:blipFill>
        <p:spPr bwMode="auto">
          <a:xfrm>
            <a:off x="209550" y="-547688"/>
            <a:ext cx="2495550" cy="217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gray solutions only-01.eps">
            <a:extLst>
              <a:ext uri="{FF2B5EF4-FFF2-40B4-BE49-F238E27FC236}">
                <a16:creationId xmlns:a16="http://schemas.microsoft.com/office/drawing/2014/main" id="{617AC5C5-F6E1-4CCB-B718-894E7B663D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4313" y="100013"/>
            <a:ext cx="21463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704354" y="1890059"/>
            <a:ext cx="5982446" cy="1143000"/>
          </a:xfrm>
        </p:spPr>
        <p:txBody>
          <a:bodyPr/>
          <a:lstStyle>
            <a:lvl1pPr algn="l">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538148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rgbClr val="002641"/>
        </a:solidFill>
        <a:effectLst/>
      </p:bgPr>
    </p:bg>
    <p:spTree>
      <p:nvGrpSpPr>
        <p:cNvPr id="1" name=""/>
        <p:cNvGrpSpPr/>
        <p:nvPr/>
      </p:nvGrpSpPr>
      <p:grpSpPr>
        <a:xfrm>
          <a:off x="0" y="0"/>
          <a:ext cx="0" cy="0"/>
          <a:chOff x="0" y="0"/>
          <a:chExt cx="0" cy="0"/>
        </a:xfrm>
      </p:grpSpPr>
      <p:pic>
        <p:nvPicPr>
          <p:cNvPr id="3" name="Picture 3" descr="gray solutions only-01.eps">
            <a:extLst>
              <a:ext uri="{FF2B5EF4-FFF2-40B4-BE49-F238E27FC236}">
                <a16:creationId xmlns:a16="http://schemas.microsoft.com/office/drawing/2014/main" id="{255A3D43-718C-4A2E-B885-57CD49FF9F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54313" y="100013"/>
            <a:ext cx="21463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hangeLab_color_REV.png">
            <a:extLst>
              <a:ext uri="{FF2B5EF4-FFF2-40B4-BE49-F238E27FC236}">
                <a16:creationId xmlns:a16="http://schemas.microsoft.com/office/drawing/2014/main" id="{9B6BB12A-7417-44A3-B633-CCD6E0DBD716}"/>
              </a:ext>
            </a:extLst>
          </p:cNvPr>
          <p:cNvPicPr>
            <a:picLocks noChangeAspect="1"/>
          </p:cNvPicPr>
          <p:nvPr userDrawn="1"/>
        </p:nvPicPr>
        <p:blipFill>
          <a:blip r:embed="rId3">
            <a:extLst>
              <a:ext uri="{28A0092B-C50C-407E-A947-70E740481C1C}">
                <a14:useLocalDpi xmlns:a14="http://schemas.microsoft.com/office/drawing/2010/main" val="0"/>
              </a:ext>
            </a:extLst>
          </a:blip>
          <a:srcRect l="47964"/>
          <a:stretch>
            <a:fillRect/>
          </a:stretch>
        </p:blipFill>
        <p:spPr bwMode="auto">
          <a:xfrm>
            <a:off x="209550" y="-547688"/>
            <a:ext cx="2495550" cy="217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704354" y="1890059"/>
            <a:ext cx="5982446" cy="1143000"/>
          </a:xfrm>
        </p:spPr>
        <p:txBody>
          <a:bodyPr/>
          <a:lstStyle>
            <a:lvl1pPr algn="l">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752100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D53E25"/>
        </a:solidFill>
        <a:effectLst/>
      </p:bgPr>
    </p:bg>
    <p:spTree>
      <p:nvGrpSpPr>
        <p:cNvPr id="1" name=""/>
        <p:cNvGrpSpPr/>
        <p:nvPr/>
      </p:nvGrpSpPr>
      <p:grpSpPr>
        <a:xfrm>
          <a:off x="0" y="0"/>
          <a:ext cx="0" cy="0"/>
          <a:chOff x="0" y="0"/>
          <a:chExt cx="0" cy="0"/>
        </a:xfrm>
      </p:grpSpPr>
      <p:pic>
        <p:nvPicPr>
          <p:cNvPr id="3" name="Picture 3" descr="ChangeLab_color_REV.png">
            <a:extLst>
              <a:ext uri="{FF2B5EF4-FFF2-40B4-BE49-F238E27FC236}">
                <a16:creationId xmlns:a16="http://schemas.microsoft.com/office/drawing/2014/main" id="{2B86F513-2109-4EFF-9E64-5A7788914F45}"/>
              </a:ext>
            </a:extLst>
          </p:cNvPr>
          <p:cNvPicPr>
            <a:picLocks noChangeAspect="1"/>
          </p:cNvPicPr>
          <p:nvPr userDrawn="1"/>
        </p:nvPicPr>
        <p:blipFill>
          <a:blip r:embed="rId2">
            <a:extLst>
              <a:ext uri="{28A0092B-C50C-407E-A947-70E740481C1C}">
                <a14:useLocalDpi xmlns:a14="http://schemas.microsoft.com/office/drawing/2010/main" val="0"/>
              </a:ext>
            </a:extLst>
          </a:blip>
          <a:srcRect l="47964"/>
          <a:stretch>
            <a:fillRect/>
          </a:stretch>
        </p:blipFill>
        <p:spPr bwMode="auto">
          <a:xfrm>
            <a:off x="209550" y="-547688"/>
            <a:ext cx="2495550" cy="217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gray solutions only-01.eps">
            <a:extLst>
              <a:ext uri="{FF2B5EF4-FFF2-40B4-BE49-F238E27FC236}">
                <a16:creationId xmlns:a16="http://schemas.microsoft.com/office/drawing/2014/main" id="{24DEE2F9-24B8-4EE2-B981-4DBEA573EC2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4313" y="100013"/>
            <a:ext cx="21463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704354" y="1890059"/>
            <a:ext cx="5982446" cy="1143000"/>
          </a:xfrm>
        </p:spPr>
        <p:txBody>
          <a:bodyPr/>
          <a:lstStyle>
            <a:lvl1pPr algn="l">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4239341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rgbClr val="00598E"/>
        </a:solidFill>
        <a:effectLst/>
      </p:bgPr>
    </p:bg>
    <p:spTree>
      <p:nvGrpSpPr>
        <p:cNvPr id="1" name=""/>
        <p:cNvGrpSpPr/>
        <p:nvPr/>
      </p:nvGrpSpPr>
      <p:grpSpPr>
        <a:xfrm>
          <a:off x="0" y="0"/>
          <a:ext cx="0" cy="0"/>
          <a:chOff x="0" y="0"/>
          <a:chExt cx="0" cy="0"/>
        </a:xfrm>
      </p:grpSpPr>
      <p:pic>
        <p:nvPicPr>
          <p:cNvPr id="3" name="Picture 3" descr="ChangeLab_color_REV.png">
            <a:extLst>
              <a:ext uri="{FF2B5EF4-FFF2-40B4-BE49-F238E27FC236}">
                <a16:creationId xmlns:a16="http://schemas.microsoft.com/office/drawing/2014/main" id="{AB6C052F-CC7E-4173-8929-56A327FA8A02}"/>
              </a:ext>
            </a:extLst>
          </p:cNvPr>
          <p:cNvPicPr>
            <a:picLocks noChangeAspect="1"/>
          </p:cNvPicPr>
          <p:nvPr userDrawn="1"/>
        </p:nvPicPr>
        <p:blipFill>
          <a:blip r:embed="rId2">
            <a:extLst>
              <a:ext uri="{28A0092B-C50C-407E-A947-70E740481C1C}">
                <a14:useLocalDpi xmlns:a14="http://schemas.microsoft.com/office/drawing/2010/main" val="0"/>
              </a:ext>
            </a:extLst>
          </a:blip>
          <a:srcRect l="47964"/>
          <a:stretch>
            <a:fillRect/>
          </a:stretch>
        </p:blipFill>
        <p:spPr bwMode="auto">
          <a:xfrm>
            <a:off x="209550" y="-547688"/>
            <a:ext cx="2495550" cy="217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gray solutions only-01.eps">
            <a:extLst>
              <a:ext uri="{FF2B5EF4-FFF2-40B4-BE49-F238E27FC236}">
                <a16:creationId xmlns:a16="http://schemas.microsoft.com/office/drawing/2014/main" id="{F3E40B2A-827C-4336-B909-9ADE6E96D2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4313" y="100013"/>
            <a:ext cx="21463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704354" y="1890059"/>
            <a:ext cx="5982446" cy="1143000"/>
          </a:xfrm>
        </p:spPr>
        <p:txBody>
          <a:bodyPr/>
          <a:lstStyle>
            <a:lvl1pPr algn="l">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53027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598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F42CCE-91F2-4E3D-8B82-A343A01EA17A}"/>
              </a:ext>
            </a:extLst>
          </p:cNvPr>
          <p:cNvSpPr>
            <a:spLocks noChangeArrowheads="1"/>
          </p:cNvSpPr>
          <p:nvPr userDrawn="1"/>
        </p:nvSpPr>
        <p:spPr bwMode="auto">
          <a:xfrm>
            <a:off x="457200" y="846138"/>
            <a:ext cx="8229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17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defRPr/>
            </a:pPr>
            <a:endParaRPr lang="en-US" altLang="en-US" sz="2600" b="1">
              <a:solidFill>
                <a:schemeClr val="bg1"/>
              </a:solidFill>
              <a:latin typeface="Arial Black" panose="020B0A04020102020204" pitchFamily="34" charset="0"/>
            </a:endParaRPr>
          </a:p>
          <a:p>
            <a:pPr eaLnBrk="1" hangingPunct="1">
              <a:buFont typeface="Arial" panose="020B0604020202020204" pitchFamily="34" charset="0"/>
              <a:buNone/>
              <a:defRPr/>
            </a:pPr>
            <a:r>
              <a:rPr lang="en-US" altLang="en-US" sz="2200" b="1">
                <a:solidFill>
                  <a:srgbClr val="FFFFFF"/>
                </a:solidFill>
                <a:latin typeface="Arial  " charset="0"/>
              </a:rPr>
              <a:t>ChangeLab Solutions creates innovative law and policy solutions that transform neighborhoods, cities, and states. We do this because achieving the common good means everyone has safe places to live and be active, nourishing food, and more opportunities to ensure health. Our unique approach, backed by decades of solid research and proven results, helps the public and private sectors make communities more livable, especially for those who are at highest risk because they have the fewest resources.	</a:t>
            </a:r>
          </a:p>
        </p:txBody>
      </p:sp>
      <p:pic>
        <p:nvPicPr>
          <p:cNvPr id="3" name="Picture 4" descr="ChangeLab_color_REV.png">
            <a:extLst>
              <a:ext uri="{FF2B5EF4-FFF2-40B4-BE49-F238E27FC236}">
                <a16:creationId xmlns:a16="http://schemas.microsoft.com/office/drawing/2014/main" id="{44AA9054-AADF-4635-ACDF-83A060CF0403}"/>
              </a:ext>
            </a:extLst>
          </p:cNvPr>
          <p:cNvPicPr>
            <a:picLocks noChangeAspect="1"/>
          </p:cNvPicPr>
          <p:nvPr userDrawn="1"/>
        </p:nvPicPr>
        <p:blipFill>
          <a:blip r:embed="rId2">
            <a:extLst>
              <a:ext uri="{28A0092B-C50C-407E-A947-70E740481C1C}">
                <a14:useLocalDpi xmlns:a14="http://schemas.microsoft.com/office/drawing/2010/main" val="0"/>
              </a:ext>
            </a:extLst>
          </a:blip>
          <a:srcRect l="47964"/>
          <a:stretch>
            <a:fillRect/>
          </a:stretch>
        </p:blipFill>
        <p:spPr bwMode="auto">
          <a:xfrm>
            <a:off x="209550" y="-547688"/>
            <a:ext cx="2495550" cy="217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gray solutions only-01.eps">
            <a:extLst>
              <a:ext uri="{FF2B5EF4-FFF2-40B4-BE49-F238E27FC236}">
                <a16:creationId xmlns:a16="http://schemas.microsoft.com/office/drawing/2014/main" id="{65E085DB-E5A8-4C8F-9F43-062486C650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4313" y="100013"/>
            <a:ext cx="21463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hangeLab_graphic-only_color_Emerging.png">
            <a:extLst>
              <a:ext uri="{FF2B5EF4-FFF2-40B4-BE49-F238E27FC236}">
                <a16:creationId xmlns:a16="http://schemas.microsoft.com/office/drawing/2014/main" id="{67AC9C46-7B47-43CC-B4BE-E3F47C8DC21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3563" y="4679950"/>
            <a:ext cx="2636838"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984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268B78"/>
        </a:solidFill>
        <a:effectLst/>
      </p:bgPr>
    </p:bg>
    <p:spTree>
      <p:nvGrpSpPr>
        <p:cNvPr id="1" name=""/>
        <p:cNvGrpSpPr/>
        <p:nvPr/>
      </p:nvGrpSpPr>
      <p:grpSpPr>
        <a:xfrm>
          <a:off x="0" y="0"/>
          <a:ext cx="0" cy="0"/>
          <a:chOff x="0" y="0"/>
          <a:chExt cx="0" cy="0"/>
        </a:xfrm>
      </p:grpSpPr>
      <p:pic>
        <p:nvPicPr>
          <p:cNvPr id="3" name="Picture 3" descr="ChangeLab_color_REV.png">
            <a:extLst>
              <a:ext uri="{FF2B5EF4-FFF2-40B4-BE49-F238E27FC236}">
                <a16:creationId xmlns:a16="http://schemas.microsoft.com/office/drawing/2014/main" id="{2AA24FB2-67E6-4B38-8769-18E28AF0B043}"/>
              </a:ext>
            </a:extLst>
          </p:cNvPr>
          <p:cNvPicPr>
            <a:picLocks noChangeAspect="1"/>
          </p:cNvPicPr>
          <p:nvPr userDrawn="1"/>
        </p:nvPicPr>
        <p:blipFill>
          <a:blip r:embed="rId2">
            <a:extLst>
              <a:ext uri="{28A0092B-C50C-407E-A947-70E740481C1C}">
                <a14:useLocalDpi xmlns:a14="http://schemas.microsoft.com/office/drawing/2010/main" val="0"/>
              </a:ext>
            </a:extLst>
          </a:blip>
          <a:srcRect l="47964"/>
          <a:stretch>
            <a:fillRect/>
          </a:stretch>
        </p:blipFill>
        <p:spPr bwMode="auto">
          <a:xfrm>
            <a:off x="209550" y="-547688"/>
            <a:ext cx="2495550" cy="217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gray solutions only-01.eps">
            <a:extLst>
              <a:ext uri="{FF2B5EF4-FFF2-40B4-BE49-F238E27FC236}">
                <a16:creationId xmlns:a16="http://schemas.microsoft.com/office/drawing/2014/main" id="{86AB8D70-EA9D-449D-BA13-C267E7A851E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4313" y="100013"/>
            <a:ext cx="21463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704354" y="1890059"/>
            <a:ext cx="5982446" cy="1143000"/>
          </a:xfrm>
        </p:spPr>
        <p:txBody>
          <a:bodyPr/>
          <a:lstStyle>
            <a:lvl1pPr algn="l">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054481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rgbClr val="582350"/>
        </a:solidFill>
        <a:effectLst/>
      </p:bgPr>
    </p:bg>
    <p:spTree>
      <p:nvGrpSpPr>
        <p:cNvPr id="1" name=""/>
        <p:cNvGrpSpPr/>
        <p:nvPr/>
      </p:nvGrpSpPr>
      <p:grpSpPr>
        <a:xfrm>
          <a:off x="0" y="0"/>
          <a:ext cx="0" cy="0"/>
          <a:chOff x="0" y="0"/>
          <a:chExt cx="0" cy="0"/>
        </a:xfrm>
      </p:grpSpPr>
      <p:pic>
        <p:nvPicPr>
          <p:cNvPr id="3" name="Picture 3" descr="ChangeLab_color_REV.png">
            <a:extLst>
              <a:ext uri="{FF2B5EF4-FFF2-40B4-BE49-F238E27FC236}">
                <a16:creationId xmlns:a16="http://schemas.microsoft.com/office/drawing/2014/main" id="{64A6BA9A-DDA8-4B96-882B-807D01F7CB7B}"/>
              </a:ext>
            </a:extLst>
          </p:cNvPr>
          <p:cNvPicPr>
            <a:picLocks noChangeAspect="1"/>
          </p:cNvPicPr>
          <p:nvPr userDrawn="1"/>
        </p:nvPicPr>
        <p:blipFill>
          <a:blip r:embed="rId2">
            <a:extLst>
              <a:ext uri="{28A0092B-C50C-407E-A947-70E740481C1C}">
                <a14:useLocalDpi xmlns:a14="http://schemas.microsoft.com/office/drawing/2010/main" val="0"/>
              </a:ext>
            </a:extLst>
          </a:blip>
          <a:srcRect l="47964"/>
          <a:stretch>
            <a:fillRect/>
          </a:stretch>
        </p:blipFill>
        <p:spPr bwMode="auto">
          <a:xfrm>
            <a:off x="209550" y="-547688"/>
            <a:ext cx="2495550" cy="217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gray solutions only-01.eps">
            <a:extLst>
              <a:ext uri="{FF2B5EF4-FFF2-40B4-BE49-F238E27FC236}">
                <a16:creationId xmlns:a16="http://schemas.microsoft.com/office/drawing/2014/main" id="{73ABE61C-2D73-442D-BD84-4130C3D9C61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4313" y="100013"/>
            <a:ext cx="21463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04354" y="1890059"/>
            <a:ext cx="5982446" cy="1143000"/>
          </a:xfrm>
        </p:spPr>
        <p:txBody>
          <a:bodyPr/>
          <a:lstStyle>
            <a:lvl1pPr algn="l">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690745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333E1B"/>
        </a:solidFill>
        <a:effectLst/>
      </p:bgPr>
    </p:bg>
    <p:spTree>
      <p:nvGrpSpPr>
        <p:cNvPr id="1" name=""/>
        <p:cNvGrpSpPr/>
        <p:nvPr/>
      </p:nvGrpSpPr>
      <p:grpSpPr>
        <a:xfrm>
          <a:off x="0" y="0"/>
          <a:ext cx="0" cy="0"/>
          <a:chOff x="0" y="0"/>
          <a:chExt cx="0" cy="0"/>
        </a:xfrm>
      </p:grpSpPr>
      <p:pic>
        <p:nvPicPr>
          <p:cNvPr id="3" name="Picture 3" descr="ChangeLab_color_REV.png">
            <a:extLst>
              <a:ext uri="{FF2B5EF4-FFF2-40B4-BE49-F238E27FC236}">
                <a16:creationId xmlns:a16="http://schemas.microsoft.com/office/drawing/2014/main" id="{2B2A004A-A67D-46FA-A736-17AF63320F9D}"/>
              </a:ext>
            </a:extLst>
          </p:cNvPr>
          <p:cNvPicPr>
            <a:picLocks noChangeAspect="1"/>
          </p:cNvPicPr>
          <p:nvPr userDrawn="1"/>
        </p:nvPicPr>
        <p:blipFill>
          <a:blip r:embed="rId2">
            <a:extLst>
              <a:ext uri="{28A0092B-C50C-407E-A947-70E740481C1C}">
                <a14:useLocalDpi xmlns:a14="http://schemas.microsoft.com/office/drawing/2010/main" val="0"/>
              </a:ext>
            </a:extLst>
          </a:blip>
          <a:srcRect l="47964"/>
          <a:stretch>
            <a:fillRect/>
          </a:stretch>
        </p:blipFill>
        <p:spPr bwMode="auto">
          <a:xfrm>
            <a:off x="209550" y="-547688"/>
            <a:ext cx="2495550" cy="217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ray solutions only-01.eps">
            <a:extLst>
              <a:ext uri="{FF2B5EF4-FFF2-40B4-BE49-F238E27FC236}">
                <a16:creationId xmlns:a16="http://schemas.microsoft.com/office/drawing/2014/main" id="{99B8E295-6C2F-4BDE-9F7A-DFAE9E94AB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4313" y="100013"/>
            <a:ext cx="21463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704354" y="1890059"/>
            <a:ext cx="5982446" cy="1143000"/>
          </a:xfrm>
        </p:spPr>
        <p:txBody>
          <a:bodyPr/>
          <a:lstStyle>
            <a:lvl1pPr algn="l">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270797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70B032"/>
        </a:solidFill>
        <a:effectLst/>
      </p:bgPr>
    </p:bg>
    <p:spTree>
      <p:nvGrpSpPr>
        <p:cNvPr id="1" name=""/>
        <p:cNvGrpSpPr/>
        <p:nvPr/>
      </p:nvGrpSpPr>
      <p:grpSpPr>
        <a:xfrm>
          <a:off x="0" y="0"/>
          <a:ext cx="0" cy="0"/>
          <a:chOff x="0" y="0"/>
          <a:chExt cx="0" cy="0"/>
        </a:xfrm>
      </p:grpSpPr>
      <p:pic>
        <p:nvPicPr>
          <p:cNvPr id="3" name="Picture 3" descr="ChangeLab_color_REV.png">
            <a:extLst>
              <a:ext uri="{FF2B5EF4-FFF2-40B4-BE49-F238E27FC236}">
                <a16:creationId xmlns:a16="http://schemas.microsoft.com/office/drawing/2014/main" id="{863CD965-41AF-4D92-AE6B-63B7E545C3CC}"/>
              </a:ext>
            </a:extLst>
          </p:cNvPr>
          <p:cNvPicPr>
            <a:picLocks noChangeAspect="1"/>
          </p:cNvPicPr>
          <p:nvPr userDrawn="1"/>
        </p:nvPicPr>
        <p:blipFill>
          <a:blip r:embed="rId2">
            <a:extLst>
              <a:ext uri="{28A0092B-C50C-407E-A947-70E740481C1C}">
                <a14:useLocalDpi xmlns:a14="http://schemas.microsoft.com/office/drawing/2010/main" val="0"/>
              </a:ext>
            </a:extLst>
          </a:blip>
          <a:srcRect l="47964"/>
          <a:stretch>
            <a:fillRect/>
          </a:stretch>
        </p:blipFill>
        <p:spPr bwMode="auto">
          <a:xfrm>
            <a:off x="209550" y="-547688"/>
            <a:ext cx="2495550" cy="217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gray solutions only-01.eps">
            <a:extLst>
              <a:ext uri="{FF2B5EF4-FFF2-40B4-BE49-F238E27FC236}">
                <a16:creationId xmlns:a16="http://schemas.microsoft.com/office/drawing/2014/main" id="{1DEA04D4-3249-4ADA-96D2-64FEC67628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4313" y="100013"/>
            <a:ext cx="21463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2704354" y="1890059"/>
            <a:ext cx="5982446" cy="1143000"/>
          </a:xfrm>
        </p:spPr>
        <p:txBody>
          <a:bodyPr/>
          <a:lstStyle>
            <a:lvl1pPr algn="l">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060049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A4E7787-4019-4663-A9A8-71AD753F6497}"/>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117E10A-C4AB-4A9C-8E06-9EDBE15FEEE9}" type="datetime1">
              <a:rPr lang="en-US" altLang="en-US"/>
              <a:pPr>
                <a:defRPr/>
              </a:pPr>
              <a:t>8/31/2020</a:t>
            </a:fld>
            <a:endParaRPr lang="en-US" altLang="en-US"/>
          </a:p>
        </p:txBody>
      </p:sp>
      <p:sp>
        <p:nvSpPr>
          <p:cNvPr id="6" name="Footer Placeholder 5">
            <a:extLst>
              <a:ext uri="{FF2B5EF4-FFF2-40B4-BE49-F238E27FC236}">
                <a16:creationId xmlns:a16="http://schemas.microsoft.com/office/drawing/2014/main" id="{322F458D-6B67-487B-BF6F-EF03D0A7BC6F}"/>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endParaRPr lang="en-US" altLang="en-US"/>
          </a:p>
        </p:txBody>
      </p:sp>
      <p:sp>
        <p:nvSpPr>
          <p:cNvPr id="7" name="Slide Number Placeholder 6">
            <a:extLst>
              <a:ext uri="{FF2B5EF4-FFF2-40B4-BE49-F238E27FC236}">
                <a16:creationId xmlns:a16="http://schemas.microsoft.com/office/drawing/2014/main" id="{EB5252E1-74E6-44DE-9568-8091C752295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CC491829-A0BC-47C8-B722-BFE038C4B565}" type="slidenum">
              <a:rPr lang="en-US" altLang="en-US"/>
              <a:pPr/>
              <a:t>‹#›</a:t>
            </a:fld>
            <a:endParaRPr lang="en-US" altLang="en-US"/>
          </a:p>
        </p:txBody>
      </p:sp>
    </p:spTree>
    <p:extLst>
      <p:ext uri="{BB962C8B-B14F-4D97-AF65-F5344CB8AC3E}">
        <p14:creationId xmlns:p14="http://schemas.microsoft.com/office/powerpoint/2010/main" val="1402678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182A32B-CAC9-4620-9D19-56E48CB0BC2A}"/>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43443BD-31E0-44F2-9C88-C5333EC8FF3F}" type="datetime1">
              <a:rPr lang="en-US" altLang="en-US"/>
              <a:pPr>
                <a:defRPr/>
              </a:pPr>
              <a:t>8/31/2020</a:t>
            </a:fld>
            <a:endParaRPr lang="en-US" altLang="en-US"/>
          </a:p>
        </p:txBody>
      </p:sp>
      <p:sp>
        <p:nvSpPr>
          <p:cNvPr id="6" name="Footer Placeholder 5">
            <a:extLst>
              <a:ext uri="{FF2B5EF4-FFF2-40B4-BE49-F238E27FC236}">
                <a16:creationId xmlns:a16="http://schemas.microsoft.com/office/drawing/2014/main" id="{7D56DE22-49FA-4DF0-8F55-9A67AE2DCD3A}"/>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endParaRPr lang="en-US" altLang="en-US"/>
          </a:p>
        </p:txBody>
      </p:sp>
      <p:sp>
        <p:nvSpPr>
          <p:cNvPr id="7" name="Slide Number Placeholder 6">
            <a:extLst>
              <a:ext uri="{FF2B5EF4-FFF2-40B4-BE49-F238E27FC236}">
                <a16:creationId xmlns:a16="http://schemas.microsoft.com/office/drawing/2014/main" id="{175D0289-99FE-4AE7-AAE4-6F73867899F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CA10AD0C-6B3B-4D92-AFE7-ED1A2F975068}" type="slidenum">
              <a:rPr lang="en-US" altLang="en-US"/>
              <a:pPr/>
              <a:t>‹#›</a:t>
            </a:fld>
            <a:endParaRPr lang="en-US" altLang="en-US"/>
          </a:p>
        </p:txBody>
      </p:sp>
    </p:spTree>
    <p:extLst>
      <p:ext uri="{BB962C8B-B14F-4D97-AF65-F5344CB8AC3E}">
        <p14:creationId xmlns:p14="http://schemas.microsoft.com/office/powerpoint/2010/main" val="2113447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C5412-69C1-4714-89E1-B1286957BBDA}"/>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CA73CC64-00BA-4A15-9F8B-25D34243EE66}" type="datetime1">
              <a:rPr lang="en-US" altLang="en-US"/>
              <a:pPr>
                <a:defRPr/>
              </a:pPr>
              <a:t>8/31/2020</a:t>
            </a:fld>
            <a:endParaRPr lang="en-US" altLang="en-US"/>
          </a:p>
        </p:txBody>
      </p:sp>
      <p:sp>
        <p:nvSpPr>
          <p:cNvPr id="5" name="Footer Placeholder 4">
            <a:extLst>
              <a:ext uri="{FF2B5EF4-FFF2-40B4-BE49-F238E27FC236}">
                <a16:creationId xmlns:a16="http://schemas.microsoft.com/office/drawing/2014/main" id="{C7F4F171-1EB4-402B-826B-3D25CFBC823D}"/>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3BFAEE52-9D43-4A2A-A407-A217F27D22F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8F0D4330-B68B-409C-8397-25BA0D28DE4B}" type="slidenum">
              <a:rPr lang="en-US" altLang="en-US"/>
              <a:pPr/>
              <a:t>‹#›</a:t>
            </a:fld>
            <a:endParaRPr lang="en-US" altLang="en-US"/>
          </a:p>
        </p:txBody>
      </p:sp>
    </p:spTree>
    <p:extLst>
      <p:ext uri="{BB962C8B-B14F-4D97-AF65-F5344CB8AC3E}">
        <p14:creationId xmlns:p14="http://schemas.microsoft.com/office/powerpoint/2010/main" val="1839843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A37EF-4904-4D14-BDAF-B964672E742A}"/>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862D0D2-C17B-44F7-9387-C8F9D9C827DD}" type="datetime1">
              <a:rPr lang="en-US" altLang="en-US"/>
              <a:pPr>
                <a:defRPr/>
              </a:pPr>
              <a:t>8/31/2020</a:t>
            </a:fld>
            <a:endParaRPr lang="en-US" altLang="en-US"/>
          </a:p>
        </p:txBody>
      </p:sp>
      <p:sp>
        <p:nvSpPr>
          <p:cNvPr id="5" name="Footer Placeholder 4">
            <a:extLst>
              <a:ext uri="{FF2B5EF4-FFF2-40B4-BE49-F238E27FC236}">
                <a16:creationId xmlns:a16="http://schemas.microsoft.com/office/drawing/2014/main" id="{9073B993-DC8A-43AE-B229-A09C9A2D0AC7}"/>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971F2C1B-9B63-4C7D-A0A5-3C2B5717BD2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DBF6F9B4-F99B-4172-A6AA-2C2FB3927E45}" type="slidenum">
              <a:rPr lang="en-US" altLang="en-US"/>
              <a:pPr/>
              <a:t>‹#›</a:t>
            </a:fld>
            <a:endParaRPr lang="en-US" altLang="en-US"/>
          </a:p>
        </p:txBody>
      </p:sp>
    </p:spTree>
    <p:extLst>
      <p:ext uri="{BB962C8B-B14F-4D97-AF65-F5344CB8AC3E}">
        <p14:creationId xmlns:p14="http://schemas.microsoft.com/office/powerpoint/2010/main" val="3014275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B85B0-93B8-4D67-A281-6027E85499A0}"/>
              </a:ext>
            </a:extLst>
          </p:cNvPr>
          <p:cNvSpPr/>
          <p:nvPr userDrawn="1"/>
        </p:nvSpPr>
        <p:spPr>
          <a:xfrm>
            <a:off x="23813" y="0"/>
            <a:ext cx="903128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67127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9466E3-2CD5-4E04-BD97-9CE8A1CA45E7}"/>
              </a:ext>
            </a:extLst>
          </p:cNvPr>
          <p:cNvSpPr/>
          <p:nvPr userDrawn="1"/>
        </p:nvSpPr>
        <p:spPr>
          <a:xfrm>
            <a:off x="23813" y="0"/>
            <a:ext cx="903128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39387496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3" descr="NPLANlogo_h_web_2c_pos.png">
            <a:extLst>
              <a:ext uri="{FF2B5EF4-FFF2-40B4-BE49-F238E27FC236}">
                <a16:creationId xmlns:a16="http://schemas.microsoft.com/office/drawing/2014/main" id="{93B17DEF-9032-4990-B4E8-67E0664D7041}"/>
              </a:ext>
            </a:extLst>
          </p:cNvPr>
          <p:cNvPicPr>
            <a:picLocks noChangeAspect="1"/>
          </p:cNvPicPr>
          <p:nvPr userDrawn="1"/>
        </p:nvPicPr>
        <p:blipFill>
          <a:blip r:embed="rId2">
            <a:extLst>
              <a:ext uri="{28A0092B-C50C-407E-A947-70E740481C1C}">
                <a14:useLocalDpi xmlns:a14="http://schemas.microsoft.com/office/drawing/2010/main" val="0"/>
              </a:ext>
            </a:extLst>
          </a:blip>
          <a:srcRect l="-27512" b="-27512"/>
          <a:stretch>
            <a:fillRect/>
          </a:stretch>
        </p:blipFill>
        <p:spPr bwMode="auto">
          <a:xfrm>
            <a:off x="-911225" y="222250"/>
            <a:ext cx="58562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ChangeLab_Solutions-01.eps">
            <a:extLst>
              <a:ext uri="{FF2B5EF4-FFF2-40B4-BE49-F238E27FC236}">
                <a16:creationId xmlns:a16="http://schemas.microsoft.com/office/drawing/2014/main" id="{00752654-CFD5-4660-A8F2-6FF17A682A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8350" y="5614988"/>
            <a:ext cx="37861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ChangeLab_graphic-only_color_Emerging.png">
            <a:extLst>
              <a:ext uri="{FF2B5EF4-FFF2-40B4-BE49-F238E27FC236}">
                <a16:creationId xmlns:a16="http://schemas.microsoft.com/office/drawing/2014/main" id="{5D4EA3E4-2575-4528-89B6-86A830D04D8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3563" y="4716463"/>
            <a:ext cx="2601913"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589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Map">
    <p:spTree>
      <p:nvGrpSpPr>
        <p:cNvPr id="1" name=""/>
        <p:cNvGrpSpPr/>
        <p:nvPr/>
      </p:nvGrpSpPr>
      <p:grpSpPr>
        <a:xfrm>
          <a:off x="0" y="0"/>
          <a:ext cx="0" cy="0"/>
          <a:chOff x="0" y="0"/>
          <a:chExt cx="0" cy="0"/>
        </a:xfrm>
      </p:grpSpPr>
      <p:pic>
        <p:nvPicPr>
          <p:cNvPr id="4" name="Picture 1" descr="Blue Map.jpg">
            <a:extLst>
              <a:ext uri="{FF2B5EF4-FFF2-40B4-BE49-F238E27FC236}">
                <a16:creationId xmlns:a16="http://schemas.microsoft.com/office/drawing/2014/main" id="{D29D4688-77F2-4869-8EC4-394FFA0C31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146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902855" y="2077751"/>
            <a:ext cx="7338292" cy="821311"/>
          </a:xfrm>
          <a:prstGeom prst="rect">
            <a:avLst/>
          </a:prstGeom>
        </p:spPr>
        <p:txBody>
          <a:bodyPr vert="horz" anchor="ctr">
            <a:normAutofit/>
          </a:bodyPr>
          <a:lstStyle>
            <a:lvl1pPr marL="0" indent="0" algn="ctr">
              <a:buNone/>
              <a:defRPr sz="4000">
                <a:solidFill>
                  <a:srgbClr val="83BC4D"/>
                </a:solidFill>
                <a:latin typeface="Segoe Script"/>
                <a:cs typeface="Segoe Script"/>
              </a:defRPr>
            </a:lvl1pPr>
          </a:lstStyle>
          <a:p>
            <a:pPr lvl="0"/>
            <a:r>
              <a:rPr lang="en-US" dirty="0"/>
              <a:t>Click to edit Master text</a:t>
            </a:r>
          </a:p>
        </p:txBody>
      </p:sp>
      <p:sp>
        <p:nvSpPr>
          <p:cNvPr id="6" name="Text Placeholder 4"/>
          <p:cNvSpPr>
            <a:spLocks noGrp="1"/>
          </p:cNvSpPr>
          <p:nvPr>
            <p:ph type="body" sz="quarter" idx="11"/>
          </p:nvPr>
        </p:nvSpPr>
        <p:spPr>
          <a:xfrm>
            <a:off x="902855" y="2911550"/>
            <a:ext cx="7338292" cy="1834692"/>
          </a:xfrm>
          <a:prstGeom prst="rect">
            <a:avLst/>
          </a:prstGeom>
        </p:spPr>
        <p:txBody>
          <a:bodyPr vert="horz" anchor="t">
            <a:normAutofit/>
          </a:bodyPr>
          <a:lstStyle>
            <a:lvl1pPr marL="0" indent="0" algn="ctr">
              <a:buNone/>
              <a:defRPr sz="5400" b="1" i="0">
                <a:solidFill>
                  <a:schemeClr val="bg1"/>
                </a:solidFill>
                <a:latin typeface="Century Gothic"/>
                <a:cs typeface="Century Gothic"/>
              </a:defRPr>
            </a:lvl1pPr>
          </a:lstStyle>
          <a:p>
            <a:pPr lvl="0"/>
            <a:r>
              <a:rPr lang="en-US" dirty="0"/>
              <a:t>Click to edit Master text</a:t>
            </a:r>
          </a:p>
        </p:txBody>
      </p:sp>
    </p:spTree>
    <p:extLst>
      <p:ext uri="{BB962C8B-B14F-4D97-AF65-F5344CB8AC3E}">
        <p14:creationId xmlns:p14="http://schemas.microsoft.com/office/powerpoint/2010/main" val="370459572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Map">
    <p:spTree>
      <p:nvGrpSpPr>
        <p:cNvPr id="1" name=""/>
        <p:cNvGrpSpPr/>
        <p:nvPr/>
      </p:nvGrpSpPr>
      <p:grpSpPr>
        <a:xfrm>
          <a:off x="0" y="0"/>
          <a:ext cx="0" cy="0"/>
          <a:chOff x="0" y="0"/>
          <a:chExt cx="0" cy="0"/>
        </a:xfrm>
      </p:grpSpPr>
      <p:pic>
        <p:nvPicPr>
          <p:cNvPr id="4" name="Picture 1" descr="Green Map.jpg">
            <a:extLst>
              <a:ext uri="{FF2B5EF4-FFF2-40B4-BE49-F238E27FC236}">
                <a16:creationId xmlns:a16="http://schemas.microsoft.com/office/drawing/2014/main" id="{774EFBC0-CA25-4C21-BDCE-489E01691E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146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902855" y="2077751"/>
            <a:ext cx="7338292" cy="821311"/>
          </a:xfrm>
          <a:prstGeom prst="rect">
            <a:avLst/>
          </a:prstGeom>
        </p:spPr>
        <p:txBody>
          <a:bodyPr vert="horz" anchor="ctr">
            <a:normAutofit/>
          </a:bodyPr>
          <a:lstStyle>
            <a:lvl1pPr marL="0" indent="0" algn="ctr">
              <a:buNone/>
              <a:defRPr sz="4000">
                <a:solidFill>
                  <a:srgbClr val="6B2F64"/>
                </a:solidFill>
                <a:latin typeface="Segoe Script"/>
                <a:cs typeface="Segoe Script"/>
              </a:defRPr>
            </a:lvl1pPr>
          </a:lstStyle>
          <a:p>
            <a:pPr lvl="0"/>
            <a:r>
              <a:rPr lang="en-US" dirty="0"/>
              <a:t>Click to edit Master text</a:t>
            </a:r>
          </a:p>
        </p:txBody>
      </p:sp>
      <p:sp>
        <p:nvSpPr>
          <p:cNvPr id="6" name="Text Placeholder 4"/>
          <p:cNvSpPr>
            <a:spLocks noGrp="1"/>
          </p:cNvSpPr>
          <p:nvPr>
            <p:ph type="body" sz="quarter" idx="11"/>
          </p:nvPr>
        </p:nvSpPr>
        <p:spPr>
          <a:xfrm>
            <a:off x="902855" y="2911550"/>
            <a:ext cx="7338292" cy="1834692"/>
          </a:xfrm>
          <a:prstGeom prst="rect">
            <a:avLst/>
          </a:prstGeom>
        </p:spPr>
        <p:txBody>
          <a:bodyPr vert="horz" anchor="t">
            <a:normAutofit/>
          </a:bodyPr>
          <a:lstStyle>
            <a:lvl1pPr marL="0" indent="0" algn="ctr">
              <a:buNone/>
              <a:defRPr sz="5400" b="1" i="0">
                <a:solidFill>
                  <a:schemeClr val="bg1"/>
                </a:solidFill>
                <a:latin typeface="Century Gothic"/>
                <a:cs typeface="Century Gothic"/>
              </a:defRPr>
            </a:lvl1pPr>
          </a:lstStyle>
          <a:p>
            <a:pPr lvl="0"/>
            <a:r>
              <a:rPr lang="en-US" dirty="0"/>
              <a:t>Click to edit Master text</a:t>
            </a:r>
          </a:p>
        </p:txBody>
      </p:sp>
    </p:spTree>
    <p:extLst>
      <p:ext uri="{BB962C8B-B14F-4D97-AF65-F5344CB8AC3E}">
        <p14:creationId xmlns:p14="http://schemas.microsoft.com/office/powerpoint/2010/main" val="44174781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range Map">
    <p:spTree>
      <p:nvGrpSpPr>
        <p:cNvPr id="1" name=""/>
        <p:cNvGrpSpPr/>
        <p:nvPr/>
      </p:nvGrpSpPr>
      <p:grpSpPr>
        <a:xfrm>
          <a:off x="0" y="0"/>
          <a:ext cx="0" cy="0"/>
          <a:chOff x="0" y="0"/>
          <a:chExt cx="0" cy="0"/>
        </a:xfrm>
      </p:grpSpPr>
      <p:pic>
        <p:nvPicPr>
          <p:cNvPr id="6" name="Picture 1" descr="Orange Map_Background.jpg">
            <a:extLst>
              <a:ext uri="{FF2B5EF4-FFF2-40B4-BE49-F238E27FC236}">
                <a16:creationId xmlns:a16="http://schemas.microsoft.com/office/drawing/2014/main" id="{F3EFC27C-B208-4F8D-AF4C-B2A3B8886F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146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4"/>
          <p:cNvSpPr>
            <a:spLocks noGrp="1"/>
          </p:cNvSpPr>
          <p:nvPr>
            <p:ph type="body" sz="quarter" idx="10"/>
          </p:nvPr>
        </p:nvSpPr>
        <p:spPr>
          <a:xfrm>
            <a:off x="902855" y="2077751"/>
            <a:ext cx="7338292" cy="821311"/>
          </a:xfrm>
          <a:prstGeom prst="rect">
            <a:avLst/>
          </a:prstGeom>
        </p:spPr>
        <p:txBody>
          <a:bodyPr vert="horz" anchor="ctr">
            <a:normAutofit/>
          </a:bodyPr>
          <a:lstStyle>
            <a:lvl1pPr marL="0" indent="0" algn="ctr">
              <a:buNone/>
              <a:defRPr sz="4000">
                <a:solidFill>
                  <a:srgbClr val="6B2F64"/>
                </a:solidFill>
                <a:latin typeface="Segoe Script"/>
                <a:cs typeface="Segoe Script"/>
              </a:defRPr>
            </a:lvl1pPr>
          </a:lstStyle>
          <a:p>
            <a:pPr lvl="0"/>
            <a:r>
              <a:rPr lang="en-US" dirty="0"/>
              <a:t>Click to edit Master text</a:t>
            </a:r>
          </a:p>
        </p:txBody>
      </p:sp>
      <p:sp>
        <p:nvSpPr>
          <p:cNvPr id="5" name="Text Placeholder 4"/>
          <p:cNvSpPr>
            <a:spLocks noGrp="1"/>
          </p:cNvSpPr>
          <p:nvPr>
            <p:ph type="body" sz="quarter" idx="11"/>
          </p:nvPr>
        </p:nvSpPr>
        <p:spPr>
          <a:xfrm>
            <a:off x="902855" y="2911550"/>
            <a:ext cx="7338292" cy="1834692"/>
          </a:xfrm>
          <a:prstGeom prst="rect">
            <a:avLst/>
          </a:prstGeom>
        </p:spPr>
        <p:txBody>
          <a:bodyPr vert="horz" anchor="t">
            <a:normAutofit/>
          </a:bodyPr>
          <a:lstStyle>
            <a:lvl1pPr marL="0" indent="0" algn="ctr">
              <a:buNone/>
              <a:defRPr sz="5400" b="1" i="0">
                <a:solidFill>
                  <a:schemeClr val="bg1"/>
                </a:solidFill>
                <a:latin typeface="Century Gothic"/>
                <a:cs typeface="Century Gothic"/>
              </a:defRPr>
            </a:lvl1pPr>
          </a:lstStyle>
          <a:p>
            <a:pPr lvl="0"/>
            <a:r>
              <a:rPr lang="en-US" dirty="0"/>
              <a:t>Click to edit Master text</a:t>
            </a:r>
          </a:p>
        </p:txBody>
      </p:sp>
    </p:spTree>
    <p:extLst>
      <p:ext uri="{BB962C8B-B14F-4D97-AF65-F5344CB8AC3E}">
        <p14:creationId xmlns:p14="http://schemas.microsoft.com/office/powerpoint/2010/main" val="203875159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rple Map">
    <p:spTree>
      <p:nvGrpSpPr>
        <p:cNvPr id="1" name=""/>
        <p:cNvGrpSpPr/>
        <p:nvPr/>
      </p:nvGrpSpPr>
      <p:grpSpPr>
        <a:xfrm>
          <a:off x="0" y="0"/>
          <a:ext cx="0" cy="0"/>
          <a:chOff x="0" y="0"/>
          <a:chExt cx="0" cy="0"/>
        </a:xfrm>
      </p:grpSpPr>
      <p:pic>
        <p:nvPicPr>
          <p:cNvPr id="6" name="Picture 1" descr="Purple Map_Background.jpg">
            <a:extLst>
              <a:ext uri="{FF2B5EF4-FFF2-40B4-BE49-F238E27FC236}">
                <a16:creationId xmlns:a16="http://schemas.microsoft.com/office/drawing/2014/main" id="{935558CF-039A-45FE-8F66-A72AA564C5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146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4"/>
          <p:cNvSpPr>
            <a:spLocks noGrp="1"/>
          </p:cNvSpPr>
          <p:nvPr>
            <p:ph type="body" sz="quarter" idx="10"/>
          </p:nvPr>
        </p:nvSpPr>
        <p:spPr>
          <a:xfrm>
            <a:off x="902855" y="2077751"/>
            <a:ext cx="7338292" cy="821311"/>
          </a:xfrm>
          <a:prstGeom prst="rect">
            <a:avLst/>
          </a:prstGeom>
        </p:spPr>
        <p:txBody>
          <a:bodyPr vert="horz" anchor="ctr">
            <a:normAutofit/>
          </a:bodyPr>
          <a:lstStyle>
            <a:lvl1pPr marL="0" indent="0" algn="ctr">
              <a:buNone/>
              <a:defRPr sz="4000">
                <a:solidFill>
                  <a:srgbClr val="83BC4D"/>
                </a:solidFill>
                <a:latin typeface="Segoe Script"/>
                <a:cs typeface="Segoe Script"/>
              </a:defRPr>
            </a:lvl1pPr>
          </a:lstStyle>
          <a:p>
            <a:pPr lvl="0"/>
            <a:r>
              <a:rPr lang="en-US" dirty="0"/>
              <a:t>Click to edit Master text</a:t>
            </a:r>
          </a:p>
        </p:txBody>
      </p:sp>
      <p:sp>
        <p:nvSpPr>
          <p:cNvPr id="5" name="Text Placeholder 4"/>
          <p:cNvSpPr>
            <a:spLocks noGrp="1"/>
          </p:cNvSpPr>
          <p:nvPr>
            <p:ph type="body" sz="quarter" idx="11"/>
          </p:nvPr>
        </p:nvSpPr>
        <p:spPr>
          <a:xfrm>
            <a:off x="902855" y="2911550"/>
            <a:ext cx="7338292" cy="1834692"/>
          </a:xfrm>
          <a:prstGeom prst="rect">
            <a:avLst/>
          </a:prstGeom>
        </p:spPr>
        <p:txBody>
          <a:bodyPr vert="horz" anchor="t">
            <a:normAutofit/>
          </a:bodyPr>
          <a:lstStyle>
            <a:lvl1pPr marL="0" indent="0" algn="ctr">
              <a:buNone/>
              <a:defRPr sz="5400" b="1" i="0">
                <a:solidFill>
                  <a:schemeClr val="bg1"/>
                </a:solidFill>
                <a:latin typeface="Century Gothic"/>
                <a:cs typeface="Century Gothic"/>
              </a:defRPr>
            </a:lvl1pPr>
          </a:lstStyle>
          <a:p>
            <a:pPr lvl="0"/>
            <a:r>
              <a:rPr lang="en-US" dirty="0"/>
              <a:t>Click to edit Master text</a:t>
            </a:r>
          </a:p>
        </p:txBody>
      </p:sp>
    </p:spTree>
    <p:extLst>
      <p:ext uri="{BB962C8B-B14F-4D97-AF65-F5344CB8AC3E}">
        <p14:creationId xmlns:p14="http://schemas.microsoft.com/office/powerpoint/2010/main" val="81579054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 Map">
    <p:spTree>
      <p:nvGrpSpPr>
        <p:cNvPr id="1" name=""/>
        <p:cNvGrpSpPr/>
        <p:nvPr/>
      </p:nvGrpSpPr>
      <p:grpSpPr>
        <a:xfrm>
          <a:off x="0" y="0"/>
          <a:ext cx="0" cy="0"/>
          <a:chOff x="0" y="0"/>
          <a:chExt cx="0" cy="0"/>
        </a:xfrm>
      </p:grpSpPr>
      <p:pic>
        <p:nvPicPr>
          <p:cNvPr id="6" name="Picture 1" descr="Red Map_Background.jpg">
            <a:extLst>
              <a:ext uri="{FF2B5EF4-FFF2-40B4-BE49-F238E27FC236}">
                <a16:creationId xmlns:a16="http://schemas.microsoft.com/office/drawing/2014/main" id="{B1A1B021-8354-42D2-A507-6133852B82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146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4"/>
          <p:cNvSpPr>
            <a:spLocks noGrp="1"/>
          </p:cNvSpPr>
          <p:nvPr>
            <p:ph type="body" sz="quarter" idx="10"/>
          </p:nvPr>
        </p:nvSpPr>
        <p:spPr>
          <a:xfrm>
            <a:off x="902855" y="2077751"/>
            <a:ext cx="7338292" cy="821311"/>
          </a:xfrm>
          <a:prstGeom prst="rect">
            <a:avLst/>
          </a:prstGeom>
        </p:spPr>
        <p:txBody>
          <a:bodyPr vert="horz" anchor="ctr">
            <a:normAutofit/>
          </a:bodyPr>
          <a:lstStyle>
            <a:lvl1pPr marL="0" indent="0" algn="ctr">
              <a:buNone/>
              <a:defRPr sz="4000">
                <a:solidFill>
                  <a:srgbClr val="6B2F64"/>
                </a:solidFill>
                <a:latin typeface="Segoe Script"/>
                <a:cs typeface="Segoe Script"/>
              </a:defRPr>
            </a:lvl1pPr>
          </a:lstStyle>
          <a:p>
            <a:pPr lvl="0"/>
            <a:r>
              <a:rPr lang="en-US" dirty="0"/>
              <a:t>Click to edit Master text</a:t>
            </a:r>
          </a:p>
        </p:txBody>
      </p:sp>
      <p:sp>
        <p:nvSpPr>
          <p:cNvPr id="5" name="Text Placeholder 4"/>
          <p:cNvSpPr>
            <a:spLocks noGrp="1"/>
          </p:cNvSpPr>
          <p:nvPr>
            <p:ph type="body" sz="quarter" idx="11"/>
          </p:nvPr>
        </p:nvSpPr>
        <p:spPr>
          <a:xfrm>
            <a:off x="902855" y="2911550"/>
            <a:ext cx="7338292" cy="1834692"/>
          </a:xfrm>
          <a:prstGeom prst="rect">
            <a:avLst/>
          </a:prstGeom>
        </p:spPr>
        <p:txBody>
          <a:bodyPr vert="horz" anchor="t">
            <a:normAutofit/>
          </a:bodyPr>
          <a:lstStyle>
            <a:lvl1pPr marL="0" indent="0" algn="ctr">
              <a:buNone/>
              <a:defRPr sz="5400" b="1" i="0">
                <a:solidFill>
                  <a:schemeClr val="bg1"/>
                </a:solidFill>
                <a:latin typeface="Century Gothic"/>
                <a:cs typeface="Century Gothic"/>
              </a:defRPr>
            </a:lvl1pPr>
          </a:lstStyle>
          <a:p>
            <a:pPr lvl="0"/>
            <a:r>
              <a:rPr lang="en-US" dirty="0"/>
              <a:t>Click to edit Master text</a:t>
            </a:r>
          </a:p>
        </p:txBody>
      </p:sp>
    </p:spTree>
    <p:extLst>
      <p:ext uri="{BB962C8B-B14F-4D97-AF65-F5344CB8AC3E}">
        <p14:creationId xmlns:p14="http://schemas.microsoft.com/office/powerpoint/2010/main" val="135943194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l Map">
    <p:spTree>
      <p:nvGrpSpPr>
        <p:cNvPr id="1" name=""/>
        <p:cNvGrpSpPr/>
        <p:nvPr/>
      </p:nvGrpSpPr>
      <p:grpSpPr>
        <a:xfrm>
          <a:off x="0" y="0"/>
          <a:ext cx="0" cy="0"/>
          <a:chOff x="0" y="0"/>
          <a:chExt cx="0" cy="0"/>
        </a:xfrm>
      </p:grpSpPr>
      <p:pic>
        <p:nvPicPr>
          <p:cNvPr id="6" name="Picture 1" descr="Teal Map_Background.jpg">
            <a:extLst>
              <a:ext uri="{FF2B5EF4-FFF2-40B4-BE49-F238E27FC236}">
                <a16:creationId xmlns:a16="http://schemas.microsoft.com/office/drawing/2014/main" id="{0EE17A33-CEF1-438C-84DB-D3EBA0CC67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146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4"/>
          <p:cNvSpPr>
            <a:spLocks noGrp="1"/>
          </p:cNvSpPr>
          <p:nvPr>
            <p:ph type="body" sz="quarter" idx="10"/>
          </p:nvPr>
        </p:nvSpPr>
        <p:spPr>
          <a:xfrm>
            <a:off x="902855" y="2077751"/>
            <a:ext cx="7338292" cy="821311"/>
          </a:xfrm>
          <a:prstGeom prst="rect">
            <a:avLst/>
          </a:prstGeom>
        </p:spPr>
        <p:txBody>
          <a:bodyPr vert="horz" anchor="ctr">
            <a:normAutofit/>
          </a:bodyPr>
          <a:lstStyle>
            <a:lvl1pPr marL="0" indent="0" algn="ctr">
              <a:buNone/>
              <a:defRPr sz="4000">
                <a:solidFill>
                  <a:srgbClr val="6B2F64"/>
                </a:solidFill>
                <a:latin typeface="Segoe Script"/>
                <a:cs typeface="Segoe Script"/>
              </a:defRPr>
            </a:lvl1pPr>
          </a:lstStyle>
          <a:p>
            <a:pPr lvl="0"/>
            <a:r>
              <a:rPr lang="en-US" dirty="0"/>
              <a:t>Click to edit Master text</a:t>
            </a:r>
          </a:p>
        </p:txBody>
      </p:sp>
      <p:sp>
        <p:nvSpPr>
          <p:cNvPr id="5" name="Text Placeholder 4"/>
          <p:cNvSpPr>
            <a:spLocks noGrp="1"/>
          </p:cNvSpPr>
          <p:nvPr>
            <p:ph type="body" sz="quarter" idx="11"/>
          </p:nvPr>
        </p:nvSpPr>
        <p:spPr>
          <a:xfrm>
            <a:off x="902855" y="2911550"/>
            <a:ext cx="7338292" cy="1834692"/>
          </a:xfrm>
          <a:prstGeom prst="rect">
            <a:avLst/>
          </a:prstGeom>
        </p:spPr>
        <p:txBody>
          <a:bodyPr vert="horz" anchor="t">
            <a:normAutofit/>
          </a:bodyPr>
          <a:lstStyle>
            <a:lvl1pPr marL="0" indent="0" algn="ctr">
              <a:buNone/>
              <a:defRPr sz="5400" b="1" i="0">
                <a:solidFill>
                  <a:schemeClr val="bg1"/>
                </a:solidFill>
                <a:latin typeface="Century Gothic"/>
                <a:cs typeface="Century Gothic"/>
              </a:defRPr>
            </a:lvl1pPr>
          </a:lstStyle>
          <a:p>
            <a:pPr lvl="0"/>
            <a:r>
              <a:rPr lang="en-US" dirty="0"/>
              <a:t>Click to edit Master text</a:t>
            </a:r>
          </a:p>
        </p:txBody>
      </p:sp>
    </p:spTree>
    <p:extLst>
      <p:ext uri="{BB962C8B-B14F-4D97-AF65-F5344CB8AC3E}">
        <p14:creationId xmlns:p14="http://schemas.microsoft.com/office/powerpoint/2010/main" val="210416886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20741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40376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74172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463177" y="224118"/>
            <a:ext cx="8432800" cy="1143000"/>
          </a:xfrm>
          <a:prstGeom prst="rect">
            <a:avLst/>
          </a:prstGeom>
        </p:spPr>
        <p:txBody>
          <a:bodyPr/>
          <a:lstStyle>
            <a:lvl1pPr algn="l">
              <a:defRPr>
                <a:solidFill>
                  <a:srgbClr val="FFFFFF"/>
                </a:solidFill>
              </a:defRPr>
            </a:lvl1pPr>
          </a:lstStyle>
          <a:p>
            <a:r>
              <a:rPr lang="en-US" dirty="0"/>
              <a:t>Click to edit Master title style</a:t>
            </a:r>
          </a:p>
        </p:txBody>
      </p:sp>
      <p:sp>
        <p:nvSpPr>
          <p:cNvPr id="12" name="Content Placeholder 2"/>
          <p:cNvSpPr>
            <a:spLocks noGrp="1"/>
          </p:cNvSpPr>
          <p:nvPr>
            <p:ph idx="1"/>
          </p:nvPr>
        </p:nvSpPr>
        <p:spPr>
          <a:xfrm>
            <a:off x="463178" y="1778000"/>
            <a:ext cx="8223623" cy="4721412"/>
          </a:xfrm>
          <a:prstGeom prst="rect">
            <a:avLst/>
          </a:prstGeo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70788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3" descr="ChangeLab_graphic-only_color_Emerging.png">
            <a:extLst>
              <a:ext uri="{FF2B5EF4-FFF2-40B4-BE49-F238E27FC236}">
                <a16:creationId xmlns:a16="http://schemas.microsoft.com/office/drawing/2014/main" id="{91B51C0F-C03E-4A1C-AE79-17B305739F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563" y="4679950"/>
            <a:ext cx="2636838"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ChangeLab_Solutions-01.eps">
            <a:extLst>
              <a:ext uri="{FF2B5EF4-FFF2-40B4-BE49-F238E27FC236}">
                <a16:creationId xmlns:a16="http://schemas.microsoft.com/office/drawing/2014/main" id="{77C7E0F6-0DDC-4D28-83FF-685417E122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9050"/>
            <a:ext cx="385921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467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18518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29833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60934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75269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63019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71876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Section Header">
    <p:bg>
      <p:bgPr>
        <a:solidFill>
          <a:srgbClr val="00598E"/>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63177" y="224118"/>
            <a:ext cx="8432800" cy="1143000"/>
          </a:xfrm>
          <a:prstGeom prst="rect">
            <a:avLst/>
          </a:prstGeom>
        </p:spPr>
        <p:txBody>
          <a:bodyPr/>
          <a:lstStyle>
            <a:lvl1pPr algn="l">
              <a:defRPr>
                <a:solidFill>
                  <a:srgbClr val="FFFFFF"/>
                </a:solidFill>
              </a:defRPr>
            </a:lvl1pPr>
          </a:lstStyle>
          <a:p>
            <a:r>
              <a:rPr lang="en-US" dirty="0"/>
              <a:t>Click to edit Master title style</a:t>
            </a:r>
          </a:p>
        </p:txBody>
      </p:sp>
      <p:sp>
        <p:nvSpPr>
          <p:cNvPr id="12" name="Content Placeholder 2"/>
          <p:cNvSpPr>
            <a:spLocks noGrp="1"/>
          </p:cNvSpPr>
          <p:nvPr>
            <p:ph idx="1"/>
          </p:nvPr>
        </p:nvSpPr>
        <p:spPr>
          <a:xfrm>
            <a:off x="463178" y="1778000"/>
            <a:ext cx="8223623" cy="4721412"/>
          </a:xfrm>
          <a:prstGeom prst="rect">
            <a:avLst/>
          </a:prstGeo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110719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5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88185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9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30729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0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8418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E89524"/>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63177" y="224118"/>
            <a:ext cx="8432800" cy="1143000"/>
          </a:xfrm>
        </p:spPr>
        <p:txBody>
          <a:bodyPr/>
          <a:lstStyle>
            <a:lvl1pPr algn="l">
              <a:defRPr>
                <a:solidFill>
                  <a:srgbClr val="FFFFFF"/>
                </a:solidFill>
              </a:defRPr>
            </a:lvl1pPr>
          </a:lstStyle>
          <a:p>
            <a:r>
              <a:rPr lang="en-US" dirty="0"/>
              <a:t>Click to edit Master title style</a:t>
            </a:r>
          </a:p>
        </p:txBody>
      </p:sp>
      <p:sp>
        <p:nvSpPr>
          <p:cNvPr id="12" name="Content Placeholder 2"/>
          <p:cNvSpPr>
            <a:spLocks noGrp="1"/>
          </p:cNvSpPr>
          <p:nvPr>
            <p:ph idx="1"/>
          </p:nvPr>
        </p:nvSpPr>
        <p:spPr>
          <a:xfrm>
            <a:off x="463177" y="1778000"/>
            <a:ext cx="8223623" cy="47214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32681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496ACA-0E05-43BD-9271-330C1D82025E}"/>
              </a:ext>
            </a:extLst>
          </p:cNvPr>
          <p:cNvSpPr/>
          <p:nvPr userDrawn="1"/>
        </p:nvSpPr>
        <p:spPr>
          <a:xfrm>
            <a:off x="23813" y="0"/>
            <a:ext cx="903128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332783874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74309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55415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55863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52883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5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98599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00878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7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48311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8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0087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9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5367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D53E25"/>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63177" y="224118"/>
            <a:ext cx="8432800" cy="1143000"/>
          </a:xfrm>
        </p:spPr>
        <p:txBody>
          <a:bodyPr/>
          <a:lstStyle>
            <a:lvl1pPr algn="l">
              <a:defRPr>
                <a:solidFill>
                  <a:srgbClr val="FFFFFF"/>
                </a:solidFill>
              </a:defRPr>
            </a:lvl1pPr>
          </a:lstStyle>
          <a:p>
            <a:r>
              <a:rPr lang="en-US" dirty="0"/>
              <a:t>Click to edit Master title style</a:t>
            </a:r>
          </a:p>
        </p:txBody>
      </p:sp>
      <p:sp>
        <p:nvSpPr>
          <p:cNvPr id="12" name="Content Placeholder 2"/>
          <p:cNvSpPr>
            <a:spLocks noGrp="1"/>
          </p:cNvSpPr>
          <p:nvPr>
            <p:ph idx="1"/>
          </p:nvPr>
        </p:nvSpPr>
        <p:spPr>
          <a:xfrm>
            <a:off x="463177" y="1778000"/>
            <a:ext cx="8223623" cy="47214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7913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0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69528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79284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7433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59111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88466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5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25775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75632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7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08157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8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20775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9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8034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70B032"/>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63177" y="224118"/>
            <a:ext cx="8432800" cy="1143000"/>
          </a:xfrm>
        </p:spPr>
        <p:txBody>
          <a:bodyPr/>
          <a:lstStyle>
            <a:lvl1pPr algn="l">
              <a:defRPr>
                <a:solidFill>
                  <a:srgbClr val="FFFFFF"/>
                </a:solidFill>
              </a:defRPr>
            </a:lvl1pPr>
          </a:lstStyle>
          <a:p>
            <a:r>
              <a:rPr lang="en-US" dirty="0"/>
              <a:t>Click to edit Master title style</a:t>
            </a:r>
          </a:p>
        </p:txBody>
      </p:sp>
      <p:sp>
        <p:nvSpPr>
          <p:cNvPr id="12" name="Content Placeholder 2"/>
          <p:cNvSpPr>
            <a:spLocks noGrp="1"/>
          </p:cNvSpPr>
          <p:nvPr>
            <p:ph idx="1"/>
          </p:nvPr>
        </p:nvSpPr>
        <p:spPr>
          <a:xfrm>
            <a:off x="463177" y="1778000"/>
            <a:ext cx="8223623" cy="47214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3199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0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86790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54638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33211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37774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C8E839-3410-42DB-96A6-109D15D3C8F3}"/>
              </a:ext>
            </a:extLst>
          </p:cNvPr>
          <p:cNvSpPr/>
          <p:nvPr userDrawn="1"/>
        </p:nvSpPr>
        <p:spPr>
          <a:xfrm>
            <a:off x="23813" y="0"/>
            <a:ext cx="903128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322819908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8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71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8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93290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5349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333E1B"/>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63177" y="224118"/>
            <a:ext cx="8432800" cy="1143000"/>
          </a:xfrm>
        </p:spPr>
        <p:txBody>
          <a:bodyPr/>
          <a:lstStyle>
            <a:lvl1pPr algn="l">
              <a:defRPr>
                <a:solidFill>
                  <a:srgbClr val="FFFFFF"/>
                </a:solidFill>
              </a:defRPr>
            </a:lvl1pPr>
          </a:lstStyle>
          <a:p>
            <a:r>
              <a:rPr lang="en-US" dirty="0"/>
              <a:t>Click to edit Master title style</a:t>
            </a:r>
          </a:p>
        </p:txBody>
      </p:sp>
      <p:sp>
        <p:nvSpPr>
          <p:cNvPr id="12" name="Content Placeholder 2"/>
          <p:cNvSpPr>
            <a:spLocks noGrp="1"/>
          </p:cNvSpPr>
          <p:nvPr>
            <p:ph idx="1"/>
          </p:nvPr>
        </p:nvSpPr>
        <p:spPr>
          <a:xfrm>
            <a:off x="463177" y="1778000"/>
            <a:ext cx="8223623" cy="4721412"/>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176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582350"/>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63177" y="224118"/>
            <a:ext cx="8432800" cy="1143000"/>
          </a:xfrm>
        </p:spPr>
        <p:txBody>
          <a:bodyPr/>
          <a:lstStyle>
            <a:lvl1pPr algn="l">
              <a:defRPr>
                <a:solidFill>
                  <a:srgbClr val="FFFFFF"/>
                </a:solidFill>
              </a:defRPr>
            </a:lvl1pPr>
          </a:lstStyle>
          <a:p>
            <a:r>
              <a:rPr lang="en-US" dirty="0"/>
              <a:t>Click to edit Master title style</a:t>
            </a:r>
          </a:p>
        </p:txBody>
      </p:sp>
      <p:sp>
        <p:nvSpPr>
          <p:cNvPr id="12" name="Content Placeholder 2"/>
          <p:cNvSpPr>
            <a:spLocks noGrp="1"/>
          </p:cNvSpPr>
          <p:nvPr>
            <p:ph idx="1"/>
          </p:nvPr>
        </p:nvSpPr>
        <p:spPr>
          <a:xfrm>
            <a:off x="463177" y="1778000"/>
            <a:ext cx="8223623" cy="4721412"/>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813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slideLayout" Target="../slideLayouts/slideLayout74.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slideLayout" Target="../slideLayouts/slideLayout77.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41" Type="http://schemas.openxmlformats.org/officeDocument/2006/relationships/slideLayout" Target="../slideLayouts/slideLayout76.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40" Type="http://schemas.openxmlformats.org/officeDocument/2006/relationships/slideLayout" Target="../slideLayouts/slideLayout75.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theme" Target="../theme/theme4.xml"/><Relationship Id="rId8" Type="http://schemas.openxmlformats.org/officeDocument/2006/relationships/slideLayout" Target="../slideLayouts/slideLayout43.xml"/><Relationship Id="rId3" Type="http://schemas.openxmlformats.org/officeDocument/2006/relationships/slideLayout" Target="../slideLayouts/slideLayout38.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068848-2833-4526-9D3E-B888F9B0509F}"/>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1027" name="Text Placeholder 2">
            <a:extLst>
              <a:ext uri="{FF2B5EF4-FFF2-40B4-BE49-F238E27FC236}">
                <a16:creationId xmlns:a16="http://schemas.microsoft.com/office/drawing/2014/main" id="{A3D1C5DD-50AB-41E8-8DFB-666B5E29FFA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 id="2147484529" r:id="rId17"/>
    <p:sldLayoutId id="2147484530" r:id="rId18"/>
    <p:sldLayoutId id="2147484531" r:id="rId19"/>
    <p:sldLayoutId id="2147484532" r:id="rId20"/>
    <p:sldLayoutId id="2147484533" r:id="rId21"/>
    <p:sldLayoutId id="2147484534" r:id="rId22"/>
    <p:sldLayoutId id="2147484535" r:id="rId23"/>
    <p:sldLayoutId id="2147484536" r:id="rId24"/>
    <p:sldLayoutId id="2147484537" r:id="rId25"/>
    <p:sldLayoutId id="2147484538" r:id="rId26"/>
    <p:sldLayoutId id="2147484539" r:id="rId27"/>
    <p:sldLayoutId id="2147484540" r:id="rId28"/>
  </p:sldLayoutIdLst>
  <p:txStyles>
    <p:titleStyle>
      <a:lvl1pPr algn="ctr" defTabSz="457200" rtl="0" eaLnBrk="0" fontAlgn="base" hangingPunct="0">
        <a:spcBef>
          <a:spcPct val="0"/>
        </a:spcBef>
        <a:spcAft>
          <a:spcPct val="0"/>
        </a:spcAft>
        <a:defRPr sz="3000" kern="1200" cap="all">
          <a:solidFill>
            <a:schemeClr val="tx1"/>
          </a:solidFill>
          <a:latin typeface="Arial Black"/>
          <a:ea typeface="Arial Black" pitchFamily="-105" charset="0"/>
          <a:cs typeface="Arial Black"/>
        </a:defRPr>
      </a:lvl1pPr>
      <a:lvl2pPr algn="ctr" defTabSz="457200" rtl="0" eaLnBrk="0" fontAlgn="base" hangingPunct="0">
        <a:spcBef>
          <a:spcPct val="0"/>
        </a:spcBef>
        <a:spcAft>
          <a:spcPct val="0"/>
        </a:spcAft>
        <a:defRPr sz="3000">
          <a:solidFill>
            <a:schemeClr val="tx1"/>
          </a:solidFill>
          <a:latin typeface="Arial Black" pitchFamily="-105" charset="0"/>
          <a:ea typeface="Arial Black" pitchFamily="-105" charset="0"/>
          <a:cs typeface="Arial Black" pitchFamily="-105" charset="0"/>
        </a:defRPr>
      </a:lvl2pPr>
      <a:lvl3pPr algn="ctr" defTabSz="457200" rtl="0" eaLnBrk="0" fontAlgn="base" hangingPunct="0">
        <a:spcBef>
          <a:spcPct val="0"/>
        </a:spcBef>
        <a:spcAft>
          <a:spcPct val="0"/>
        </a:spcAft>
        <a:defRPr sz="3000">
          <a:solidFill>
            <a:schemeClr val="tx1"/>
          </a:solidFill>
          <a:latin typeface="Arial Black" pitchFamily="-105" charset="0"/>
          <a:ea typeface="Arial Black" pitchFamily="-105" charset="0"/>
          <a:cs typeface="Arial Black" pitchFamily="-105" charset="0"/>
        </a:defRPr>
      </a:lvl3pPr>
      <a:lvl4pPr algn="ctr" defTabSz="457200" rtl="0" eaLnBrk="0" fontAlgn="base" hangingPunct="0">
        <a:spcBef>
          <a:spcPct val="0"/>
        </a:spcBef>
        <a:spcAft>
          <a:spcPct val="0"/>
        </a:spcAft>
        <a:defRPr sz="3000">
          <a:solidFill>
            <a:schemeClr val="tx1"/>
          </a:solidFill>
          <a:latin typeface="Arial Black" pitchFamily="-105" charset="0"/>
          <a:ea typeface="Arial Black" pitchFamily="-105" charset="0"/>
          <a:cs typeface="Arial Black" pitchFamily="-105" charset="0"/>
        </a:defRPr>
      </a:lvl4pPr>
      <a:lvl5pPr algn="ctr" defTabSz="457200" rtl="0" eaLnBrk="0" fontAlgn="base" hangingPunct="0">
        <a:spcBef>
          <a:spcPct val="0"/>
        </a:spcBef>
        <a:spcAft>
          <a:spcPct val="0"/>
        </a:spcAft>
        <a:defRPr sz="3000">
          <a:solidFill>
            <a:schemeClr val="tx1"/>
          </a:solidFill>
          <a:latin typeface="Arial Black" pitchFamily="-105" charset="0"/>
          <a:ea typeface="Arial Black" pitchFamily="-105" charset="0"/>
          <a:cs typeface="Arial Black" pitchFamily="-105" charset="0"/>
        </a:defRPr>
      </a:lvl5pPr>
      <a:lvl6pPr marL="457200" algn="ctr" defTabSz="457200" rtl="0" fontAlgn="base">
        <a:spcBef>
          <a:spcPct val="0"/>
        </a:spcBef>
        <a:spcAft>
          <a:spcPct val="0"/>
        </a:spcAft>
        <a:defRPr sz="3000">
          <a:solidFill>
            <a:schemeClr val="tx1"/>
          </a:solidFill>
          <a:latin typeface="Arial Black" pitchFamily="-105" charset="0"/>
          <a:ea typeface="Arial Black" pitchFamily="-105" charset="0"/>
          <a:cs typeface="Arial Black" pitchFamily="-105" charset="0"/>
        </a:defRPr>
      </a:lvl6pPr>
      <a:lvl7pPr marL="914400" algn="ctr" defTabSz="457200" rtl="0" fontAlgn="base">
        <a:spcBef>
          <a:spcPct val="0"/>
        </a:spcBef>
        <a:spcAft>
          <a:spcPct val="0"/>
        </a:spcAft>
        <a:defRPr sz="3000">
          <a:solidFill>
            <a:schemeClr val="tx1"/>
          </a:solidFill>
          <a:latin typeface="Arial Black" pitchFamily="-105" charset="0"/>
          <a:ea typeface="Arial Black" pitchFamily="-105" charset="0"/>
          <a:cs typeface="Arial Black" pitchFamily="-105" charset="0"/>
        </a:defRPr>
      </a:lvl7pPr>
      <a:lvl8pPr marL="1371600" algn="ctr" defTabSz="457200" rtl="0" fontAlgn="base">
        <a:spcBef>
          <a:spcPct val="0"/>
        </a:spcBef>
        <a:spcAft>
          <a:spcPct val="0"/>
        </a:spcAft>
        <a:defRPr sz="3000">
          <a:solidFill>
            <a:schemeClr val="tx1"/>
          </a:solidFill>
          <a:latin typeface="Arial Black" pitchFamily="-105" charset="0"/>
          <a:ea typeface="Arial Black" pitchFamily="-105" charset="0"/>
          <a:cs typeface="Arial Black" pitchFamily="-105" charset="0"/>
        </a:defRPr>
      </a:lvl8pPr>
      <a:lvl9pPr marL="1828800" algn="ctr" defTabSz="457200" rtl="0" fontAlgn="base">
        <a:spcBef>
          <a:spcPct val="0"/>
        </a:spcBef>
        <a:spcAft>
          <a:spcPct val="0"/>
        </a:spcAft>
        <a:defRPr sz="3000">
          <a:solidFill>
            <a:schemeClr val="tx1"/>
          </a:solidFill>
          <a:latin typeface="Arial Black" pitchFamily="-105" charset="0"/>
          <a:ea typeface="Arial Black" pitchFamily="-105" charset="0"/>
          <a:cs typeface="Arial Black" pitchFamily="-105"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defRPr sz="3200" kern="1200">
          <a:solidFill>
            <a:schemeClr val="tx1"/>
          </a:solidFill>
          <a:latin typeface="Times New Roman"/>
          <a:ea typeface="Times New Roman" pitchFamily="-105" charset="-52"/>
          <a:cs typeface="Times New Roman"/>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a:ea typeface="Times New Roman" pitchFamily="-105" charset="-52"/>
          <a:cs typeface="Times New Roman"/>
        </a:defRPr>
      </a:lvl2pPr>
      <a:lvl3pPr marL="1143000" indent="-228600" algn="l" defTabSz="457200" rtl="0" eaLnBrk="0" fontAlgn="base" hangingPunct="0">
        <a:spcBef>
          <a:spcPct val="20000"/>
        </a:spcBef>
        <a:spcAft>
          <a:spcPct val="0"/>
        </a:spcAft>
        <a:buFont typeface="Courier New" panose="02070309020205020404" pitchFamily="49" charset="0"/>
        <a:buChar char="o"/>
        <a:defRPr sz="2400" kern="1200">
          <a:solidFill>
            <a:schemeClr val="tx1"/>
          </a:solidFill>
          <a:latin typeface="Times New Roman"/>
          <a:ea typeface="Times New Roman" pitchFamily="-105" charset="-52"/>
          <a:cs typeface="Times New Roman"/>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a:ea typeface="Times New Roman" pitchFamily="-105" charset="-52"/>
          <a:cs typeface="Times New Roman"/>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a:ea typeface="Times New Roman" pitchFamily="-105" charset="-52"/>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Lst>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entury Gothic" panose="020B0502020202020204" pitchFamily="34" charset="0"/>
        </a:defRPr>
      </a:lvl2pPr>
      <a:lvl3pPr algn="ctr" defTabSz="457200" rtl="0" eaLnBrk="0" fontAlgn="base" hangingPunct="0">
        <a:spcBef>
          <a:spcPct val="0"/>
        </a:spcBef>
        <a:spcAft>
          <a:spcPct val="0"/>
        </a:spcAft>
        <a:defRPr sz="4400">
          <a:solidFill>
            <a:schemeClr val="tx1"/>
          </a:solidFill>
          <a:latin typeface="Century Gothic" panose="020B0502020202020204" pitchFamily="34" charset="0"/>
        </a:defRPr>
      </a:lvl3pPr>
      <a:lvl4pPr algn="ctr" defTabSz="457200" rtl="0" eaLnBrk="0" fontAlgn="base" hangingPunct="0">
        <a:spcBef>
          <a:spcPct val="0"/>
        </a:spcBef>
        <a:spcAft>
          <a:spcPct val="0"/>
        </a:spcAft>
        <a:defRPr sz="4400">
          <a:solidFill>
            <a:schemeClr val="tx1"/>
          </a:solidFill>
          <a:latin typeface="Century Gothic" panose="020B0502020202020204" pitchFamily="34" charset="0"/>
        </a:defRPr>
      </a:lvl4pPr>
      <a:lvl5pPr algn="ctr" defTabSz="457200" rtl="0" eaLnBrk="0" fontAlgn="base" hangingPunct="0">
        <a:spcBef>
          <a:spcPct val="0"/>
        </a:spcBef>
        <a:spcAft>
          <a:spcPct val="0"/>
        </a:spcAft>
        <a:defRPr sz="4400">
          <a:solidFill>
            <a:schemeClr val="tx1"/>
          </a:solidFill>
          <a:latin typeface="Century Gothic" panose="020B0502020202020204" pitchFamily="34" charset="0"/>
        </a:defRPr>
      </a:lvl5pPr>
      <a:lvl6pPr marL="457200" algn="ctr" defTabSz="457200" rtl="0" fontAlgn="base">
        <a:spcBef>
          <a:spcPct val="0"/>
        </a:spcBef>
        <a:spcAft>
          <a:spcPct val="0"/>
        </a:spcAft>
        <a:defRPr sz="4400">
          <a:solidFill>
            <a:schemeClr val="tx1"/>
          </a:solidFill>
          <a:latin typeface="Century Gothic" panose="020B0502020202020204" pitchFamily="34" charset="0"/>
        </a:defRPr>
      </a:lvl6pPr>
      <a:lvl7pPr marL="914400" algn="ctr" defTabSz="457200" rtl="0" fontAlgn="base">
        <a:spcBef>
          <a:spcPct val="0"/>
        </a:spcBef>
        <a:spcAft>
          <a:spcPct val="0"/>
        </a:spcAft>
        <a:defRPr sz="4400">
          <a:solidFill>
            <a:schemeClr val="tx1"/>
          </a:solidFill>
          <a:latin typeface="Century Gothic" panose="020B0502020202020204" pitchFamily="34" charset="0"/>
        </a:defRPr>
      </a:lvl7pPr>
      <a:lvl8pPr marL="1371600" algn="ctr" defTabSz="457200" rtl="0" fontAlgn="base">
        <a:spcBef>
          <a:spcPct val="0"/>
        </a:spcBef>
        <a:spcAft>
          <a:spcPct val="0"/>
        </a:spcAft>
        <a:defRPr sz="4400">
          <a:solidFill>
            <a:schemeClr val="tx1"/>
          </a:solidFill>
          <a:latin typeface="Century Gothic" panose="020B0502020202020204" pitchFamily="34" charset="0"/>
        </a:defRPr>
      </a:lvl8pPr>
      <a:lvl9pPr marL="1828800" algn="ctr" defTabSz="457200" rtl="0" fontAlgn="base">
        <a:spcBef>
          <a:spcPct val="0"/>
        </a:spcBef>
        <a:spcAft>
          <a:spcPct val="0"/>
        </a:spcAft>
        <a:defRPr sz="4400">
          <a:solidFill>
            <a:schemeClr val="tx1"/>
          </a:solidFill>
          <a:latin typeface="Century Gothic" panose="020B0502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1208322" name="Rectangle 2">
            <a:extLst>
              <a:ext uri="{FF2B5EF4-FFF2-40B4-BE49-F238E27FC236}">
                <a16:creationId xmlns:a16="http://schemas.microsoft.com/office/drawing/2014/main" id="{44D56D73-2F8B-48AE-A6E4-9FF4612BA38F}"/>
              </a:ext>
            </a:extLst>
          </p:cNvPr>
          <p:cNvSpPr>
            <a:spLocks noGrp="1" noChangeArrowheads="1"/>
          </p:cNvSpPr>
          <p:nvPr>
            <p:ph type="title"/>
          </p:nvPr>
        </p:nvSpPr>
        <p:spPr bwMode="auto">
          <a:xfrm>
            <a:off x="487363" y="293688"/>
            <a:ext cx="8161337" cy="506412"/>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208323" name="Rectangle 3">
            <a:extLst>
              <a:ext uri="{FF2B5EF4-FFF2-40B4-BE49-F238E27FC236}">
                <a16:creationId xmlns:a16="http://schemas.microsoft.com/office/drawing/2014/main" id="{6B2C72CD-5986-4871-B532-D0EB796FE9E8}"/>
              </a:ext>
            </a:extLst>
          </p:cNvPr>
          <p:cNvSpPr>
            <a:spLocks noGrp="1" noChangeArrowheads="1"/>
          </p:cNvSpPr>
          <p:nvPr>
            <p:ph type="body" idx="1"/>
          </p:nvPr>
        </p:nvSpPr>
        <p:spPr bwMode="auto">
          <a:xfrm>
            <a:off x="1117600" y="1981200"/>
            <a:ext cx="6908800" cy="34591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p:txBody>
      </p:sp>
    </p:spTree>
  </p:cSld>
  <p:clrMap bg1="dk2" tx1="lt1" bg2="dk1" tx2="lt2" accent1="accent1" accent2="accent2" accent3="accent3" accent4="accent4" accent5="accent5" accent6="accent6" hlink="hlink" folHlink="folHlink"/>
  <p:transition/>
  <p:txStyles>
    <p:titleStyle>
      <a:lvl1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lnSpc>
          <a:spcPts val="3400"/>
        </a:lnSpc>
        <a:spcBef>
          <a:spcPts val="2400"/>
        </a:spcBef>
        <a:spcAft>
          <a:spcPts val="600"/>
        </a:spcAft>
        <a:buClr>
          <a:schemeClr val="accent1"/>
        </a:buClr>
        <a:buSzPct val="75000"/>
        <a:buFont typeface="Wingdings" panose="05000000000000000000"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5pPr>
      <a:lvl6pPr marL="25146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6pPr>
      <a:lvl7pPr marL="29718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7pPr>
      <a:lvl8pPr marL="34290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8pPr>
      <a:lvl9pPr marL="38862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376092"/>
            </a:gs>
            <a:gs pos="100000">
              <a:srgbClr val="660066"/>
            </a:gs>
          </a:gsLst>
          <a:lin ang="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548" r:id="rId11"/>
    <p:sldLayoutId id="2147484484" r:id="rId12"/>
    <p:sldLayoutId id="2147484485" r:id="rId13"/>
    <p:sldLayoutId id="2147484486" r:id="rId14"/>
    <p:sldLayoutId id="2147484549" r:id="rId15"/>
    <p:sldLayoutId id="2147484487" r:id="rId16"/>
    <p:sldLayoutId id="2147484488" r:id="rId17"/>
    <p:sldLayoutId id="2147484489" r:id="rId18"/>
    <p:sldLayoutId id="2147484490" r:id="rId19"/>
    <p:sldLayoutId id="2147484491" r:id="rId20"/>
    <p:sldLayoutId id="2147484492" r:id="rId21"/>
    <p:sldLayoutId id="2147484493" r:id="rId22"/>
    <p:sldLayoutId id="2147484494" r:id="rId23"/>
    <p:sldLayoutId id="2147484495" r:id="rId24"/>
    <p:sldLayoutId id="2147484496" r:id="rId25"/>
    <p:sldLayoutId id="2147484497" r:id="rId26"/>
    <p:sldLayoutId id="2147484498" r:id="rId27"/>
    <p:sldLayoutId id="2147484499" r:id="rId28"/>
    <p:sldLayoutId id="2147484500" r:id="rId29"/>
    <p:sldLayoutId id="2147484501" r:id="rId30"/>
    <p:sldLayoutId id="2147484502" r:id="rId31"/>
    <p:sldLayoutId id="2147484503" r:id="rId32"/>
    <p:sldLayoutId id="2147484504" r:id="rId33"/>
    <p:sldLayoutId id="2147484505" r:id="rId34"/>
    <p:sldLayoutId id="2147484506" r:id="rId35"/>
    <p:sldLayoutId id="2147484507" r:id="rId36"/>
    <p:sldLayoutId id="2147484508" r:id="rId37"/>
    <p:sldLayoutId id="2147484509" r:id="rId38"/>
    <p:sldLayoutId id="2147484550" r:id="rId39"/>
    <p:sldLayoutId id="2147484510" r:id="rId40"/>
    <p:sldLayoutId id="2147484511" r:id="rId41"/>
    <p:sldLayoutId id="2147484512" r:id="rId42"/>
  </p:sldLayoutIdLst>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Slide-01.jpg">
            <a:extLst>
              <a:ext uri="{FF2B5EF4-FFF2-40B4-BE49-F238E27FC236}">
                <a16:creationId xmlns:a16="http://schemas.microsoft.com/office/drawing/2014/main" id="{988173C6-8D4D-4640-A4D7-D2F01F8683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a:extLst>
              <a:ext uri="{FF2B5EF4-FFF2-40B4-BE49-F238E27FC236}">
                <a16:creationId xmlns:a16="http://schemas.microsoft.com/office/drawing/2014/main" id="{0B46C200-0EAF-4C9F-8482-4AA5B2C879D1}"/>
              </a:ext>
            </a:extLst>
          </p:cNvPr>
          <p:cNvSpPr>
            <a:spLocks noChangeArrowheads="1"/>
          </p:cNvSpPr>
          <p:nvPr/>
        </p:nvSpPr>
        <p:spPr bwMode="auto">
          <a:xfrm>
            <a:off x="2794000" y="5483225"/>
            <a:ext cx="3556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Courier New" panose="02070309020205020404" pitchFamily="49" charset="0"/>
              <a:buChar char="o"/>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en-US" altLang="en-US">
                <a:solidFill>
                  <a:schemeClr val="bg1"/>
                </a:solidFill>
                <a:latin typeface="Segoe Script" panose="030B0504020000000003" pitchFamily="66" charset="0"/>
                <a:cs typeface="Arial" panose="020B0604020202020204" pitchFamily="34" charset="0"/>
              </a:rPr>
              <a:t>as Community </a:t>
            </a:r>
            <a:br>
              <a:rPr lang="en-US" altLang="en-US">
                <a:solidFill>
                  <a:schemeClr val="bg1"/>
                </a:solidFill>
                <a:latin typeface="Segoe Script" panose="030B0504020000000003" pitchFamily="66" charset="0"/>
                <a:cs typeface="Arial" panose="020B0604020202020204" pitchFamily="34" charset="0"/>
              </a:rPr>
            </a:br>
            <a:r>
              <a:rPr lang="en-US" altLang="en-US">
                <a:solidFill>
                  <a:schemeClr val="bg1"/>
                </a:solidFill>
                <a:latin typeface="Segoe Script" panose="030B0504020000000003" pitchFamily="66" charset="0"/>
                <a:cs typeface="Arial" panose="020B0604020202020204" pitchFamily="34" charset="0"/>
              </a:rPr>
              <a:t>Systems</a:t>
            </a:r>
          </a:p>
        </p:txBody>
      </p:sp>
      <p:sp>
        <p:nvSpPr>
          <p:cNvPr id="43012" name="Rectangle 3">
            <a:extLst>
              <a:ext uri="{FF2B5EF4-FFF2-40B4-BE49-F238E27FC236}">
                <a16:creationId xmlns:a16="http://schemas.microsoft.com/office/drawing/2014/main" id="{DDD71998-F5E0-499A-A97F-DAFB966A649D}"/>
              </a:ext>
            </a:extLst>
          </p:cNvPr>
          <p:cNvSpPr>
            <a:spLocks noChangeArrowheads="1"/>
          </p:cNvSpPr>
          <p:nvPr/>
        </p:nvSpPr>
        <p:spPr bwMode="auto">
          <a:xfrm>
            <a:off x="2930525" y="4346575"/>
            <a:ext cx="3282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Courier New" panose="02070309020205020404" pitchFamily="49" charset="0"/>
              <a:buChar char="o"/>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en-US" altLang="en-US" sz="8000" b="1">
                <a:solidFill>
                  <a:schemeClr val="bg1"/>
                </a:solidFill>
                <a:latin typeface="Century Gothic" panose="020B0502020202020204" pitchFamily="34" charset="0"/>
                <a:cs typeface="Arial" panose="020B0604020202020204" pitchFamily="34" charset="0"/>
              </a:rPr>
              <a:t>PARKS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Slide-55.jpg">
            <a:extLst>
              <a:ext uri="{FF2B5EF4-FFF2-40B4-BE49-F238E27FC236}">
                <a16:creationId xmlns:a16="http://schemas.microsoft.com/office/drawing/2014/main" id="{06364C73-20B2-4E7A-88E0-5CA83CD024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C4B8D4A-38FE-4DE6-A0BF-46CB909D4497}"/>
              </a:ext>
            </a:extLst>
          </p:cNvPr>
          <p:cNvSpPr/>
          <p:nvPr/>
        </p:nvSpPr>
        <p:spPr>
          <a:xfrm>
            <a:off x="-174625" y="3810000"/>
            <a:ext cx="9144000" cy="862013"/>
          </a:xfrm>
          <a:prstGeom prst="rect">
            <a:avLst/>
          </a:prstGeom>
        </p:spPr>
        <p:txBody>
          <a:bodyPr>
            <a:spAutoFit/>
          </a:bodyPr>
          <a:lstStyle/>
          <a:p>
            <a:pPr algn="ctr" defTabSz="914400" eaLnBrk="1" fontAlgn="auto" hangingPunct="1">
              <a:spcBef>
                <a:spcPts val="0"/>
              </a:spcBef>
              <a:spcAft>
                <a:spcPts val="0"/>
              </a:spcAft>
              <a:defRPr/>
            </a:pPr>
            <a:r>
              <a:rPr lang="en-US" sz="4800" b="1" dirty="0">
                <a:solidFill>
                  <a:srgbClr val="793171"/>
                </a:solidFill>
                <a:latin typeface="Century Gothic"/>
                <a:cs typeface="+mn-cs"/>
              </a:rPr>
              <a:t>7 ELEMENTS</a:t>
            </a:r>
          </a:p>
        </p:txBody>
      </p:sp>
      <p:sp>
        <p:nvSpPr>
          <p:cNvPr id="4" name="Rectangle 3">
            <a:extLst>
              <a:ext uri="{FF2B5EF4-FFF2-40B4-BE49-F238E27FC236}">
                <a16:creationId xmlns:a16="http://schemas.microsoft.com/office/drawing/2014/main" id="{EF0958E3-9972-4D07-B2F0-C44C131B33C4}"/>
              </a:ext>
            </a:extLst>
          </p:cNvPr>
          <p:cNvSpPr/>
          <p:nvPr/>
        </p:nvSpPr>
        <p:spPr>
          <a:xfrm>
            <a:off x="-174625" y="3402013"/>
            <a:ext cx="9144000" cy="646112"/>
          </a:xfrm>
          <a:prstGeom prst="rect">
            <a:avLst/>
          </a:prstGeom>
        </p:spPr>
        <p:txBody>
          <a:bodyPr>
            <a:spAutoFit/>
          </a:bodyPr>
          <a:lstStyle/>
          <a:p>
            <a:pPr algn="ctr" defTabSz="914400" eaLnBrk="1" fontAlgn="auto" hangingPunct="1">
              <a:spcBef>
                <a:spcPts val="0"/>
              </a:spcBef>
              <a:spcAft>
                <a:spcPts val="0"/>
              </a:spcAft>
              <a:defRPr/>
            </a:pPr>
            <a:r>
              <a:rPr lang="en-US" sz="3600" dirty="0">
                <a:solidFill>
                  <a:srgbClr val="6B2F64"/>
                </a:solidFill>
                <a:latin typeface="Segoe Script" panose="020B0504020000000003" pitchFamily="34" charset="0"/>
                <a:cs typeface="+mn-cs"/>
              </a:rPr>
              <a:t>Complete Parks</a:t>
            </a:r>
          </a:p>
        </p:txBody>
      </p:sp>
      <p:sp>
        <p:nvSpPr>
          <p:cNvPr id="8" name="Rectangle 7">
            <a:extLst>
              <a:ext uri="{FF2B5EF4-FFF2-40B4-BE49-F238E27FC236}">
                <a16:creationId xmlns:a16="http://schemas.microsoft.com/office/drawing/2014/main" id="{651490CF-F978-4BCB-8AB3-7343A38546DC}"/>
              </a:ext>
            </a:extLst>
          </p:cNvPr>
          <p:cNvSpPr/>
          <p:nvPr/>
        </p:nvSpPr>
        <p:spPr>
          <a:xfrm>
            <a:off x="-141288" y="3594100"/>
            <a:ext cx="1893888" cy="423863"/>
          </a:xfrm>
          <a:prstGeom prst="rect">
            <a:avLst/>
          </a:prstGeom>
        </p:spPr>
        <p:txBody>
          <a:bodyPr>
            <a:spAutoFit/>
          </a:bodyPr>
          <a:lstStyle/>
          <a:p>
            <a:pPr algn="ctr" defTabSz="914400" eaLnBrk="1" fontAlgn="auto" hangingPunct="1">
              <a:lnSpc>
                <a:spcPct val="90000"/>
              </a:lnSpc>
              <a:spcBef>
                <a:spcPts val="0"/>
              </a:spcBef>
              <a:spcAft>
                <a:spcPts val="0"/>
              </a:spcAft>
              <a:defRPr/>
            </a:pPr>
            <a:r>
              <a:rPr lang="en-US" sz="2400" dirty="0">
                <a:solidFill>
                  <a:srgbClr val="FFFFFF"/>
                </a:solidFill>
                <a:latin typeface="Century Gothic"/>
                <a:cs typeface="+mn-cs"/>
              </a:rPr>
              <a:t>Activate</a:t>
            </a:r>
            <a:endParaRPr lang="en-US" sz="3200" dirty="0">
              <a:solidFill>
                <a:srgbClr val="FFFFFF"/>
              </a:solidFill>
              <a:latin typeface="Century Gothic"/>
              <a:cs typeface="+mn-cs"/>
            </a:endParaRPr>
          </a:p>
        </p:txBody>
      </p:sp>
      <p:sp>
        <p:nvSpPr>
          <p:cNvPr id="9" name="Rectangle 8">
            <a:extLst>
              <a:ext uri="{FF2B5EF4-FFF2-40B4-BE49-F238E27FC236}">
                <a16:creationId xmlns:a16="http://schemas.microsoft.com/office/drawing/2014/main" id="{AE0C726C-82C3-409D-84B5-E29E8075F339}"/>
              </a:ext>
            </a:extLst>
          </p:cNvPr>
          <p:cNvSpPr/>
          <p:nvPr/>
        </p:nvSpPr>
        <p:spPr>
          <a:xfrm>
            <a:off x="979488" y="5226050"/>
            <a:ext cx="1882775" cy="425450"/>
          </a:xfrm>
          <a:prstGeom prst="rect">
            <a:avLst/>
          </a:prstGeom>
        </p:spPr>
        <p:txBody>
          <a:bodyPr>
            <a:spAutoFit/>
          </a:bodyPr>
          <a:lstStyle/>
          <a:p>
            <a:pPr algn="ctr" defTabSz="914400" eaLnBrk="1" fontAlgn="auto" hangingPunct="1">
              <a:lnSpc>
                <a:spcPct val="90000"/>
              </a:lnSpc>
              <a:spcBef>
                <a:spcPts val="0"/>
              </a:spcBef>
              <a:spcAft>
                <a:spcPts val="0"/>
              </a:spcAft>
              <a:defRPr/>
            </a:pPr>
            <a:r>
              <a:rPr lang="en-US" sz="2400" dirty="0">
                <a:solidFill>
                  <a:srgbClr val="FFFFFF"/>
                </a:solidFill>
                <a:latin typeface="Century Gothic"/>
                <a:cs typeface="+mn-cs"/>
              </a:rPr>
              <a:t>Protect</a:t>
            </a:r>
          </a:p>
        </p:txBody>
      </p:sp>
      <p:sp>
        <p:nvSpPr>
          <p:cNvPr id="10" name="Rectangle 9">
            <a:extLst>
              <a:ext uri="{FF2B5EF4-FFF2-40B4-BE49-F238E27FC236}">
                <a16:creationId xmlns:a16="http://schemas.microsoft.com/office/drawing/2014/main" id="{D762B2BF-3382-4A94-9282-A845336CF53C}"/>
              </a:ext>
            </a:extLst>
          </p:cNvPr>
          <p:cNvSpPr/>
          <p:nvPr/>
        </p:nvSpPr>
        <p:spPr>
          <a:xfrm>
            <a:off x="141288" y="590550"/>
            <a:ext cx="1404937" cy="425450"/>
          </a:xfrm>
          <a:prstGeom prst="rect">
            <a:avLst/>
          </a:prstGeom>
        </p:spPr>
        <p:txBody>
          <a:bodyPr>
            <a:spAutoFit/>
          </a:bodyPr>
          <a:lstStyle/>
          <a:p>
            <a:pPr algn="ctr" defTabSz="914400" eaLnBrk="1" fontAlgn="auto" hangingPunct="1">
              <a:lnSpc>
                <a:spcPct val="90000"/>
              </a:lnSpc>
              <a:spcBef>
                <a:spcPts val="0"/>
              </a:spcBef>
              <a:spcAft>
                <a:spcPts val="0"/>
              </a:spcAft>
              <a:defRPr/>
            </a:pPr>
            <a:r>
              <a:rPr lang="en-US" sz="2400" dirty="0">
                <a:solidFill>
                  <a:srgbClr val="FFFFFF"/>
                </a:solidFill>
                <a:latin typeface="Century Gothic"/>
                <a:cs typeface="+mn-cs"/>
              </a:rPr>
              <a:t>Locate</a:t>
            </a:r>
            <a:endParaRPr lang="en-US" sz="3200" dirty="0">
              <a:solidFill>
                <a:srgbClr val="FFFFFF"/>
              </a:solidFill>
              <a:latin typeface="Century Gothic"/>
              <a:cs typeface="+mn-cs"/>
            </a:endParaRPr>
          </a:p>
        </p:txBody>
      </p:sp>
      <p:sp>
        <p:nvSpPr>
          <p:cNvPr id="11" name="Rectangle 10">
            <a:extLst>
              <a:ext uri="{FF2B5EF4-FFF2-40B4-BE49-F238E27FC236}">
                <a16:creationId xmlns:a16="http://schemas.microsoft.com/office/drawing/2014/main" id="{E27C26B3-DBEB-4F3E-B136-259A0B176548}"/>
              </a:ext>
            </a:extLst>
          </p:cNvPr>
          <p:cNvSpPr/>
          <p:nvPr/>
        </p:nvSpPr>
        <p:spPr>
          <a:xfrm>
            <a:off x="6318250" y="2671763"/>
            <a:ext cx="2978150" cy="423862"/>
          </a:xfrm>
          <a:prstGeom prst="rect">
            <a:avLst/>
          </a:prstGeom>
        </p:spPr>
        <p:txBody>
          <a:bodyPr>
            <a:spAutoFit/>
          </a:bodyPr>
          <a:lstStyle/>
          <a:p>
            <a:pPr algn="ctr" defTabSz="914400" eaLnBrk="1" fontAlgn="auto" hangingPunct="1">
              <a:lnSpc>
                <a:spcPct val="90000"/>
              </a:lnSpc>
              <a:spcBef>
                <a:spcPts val="0"/>
              </a:spcBef>
              <a:spcAft>
                <a:spcPts val="0"/>
              </a:spcAft>
              <a:defRPr/>
            </a:pPr>
            <a:r>
              <a:rPr lang="en-US" sz="2400" dirty="0">
                <a:solidFill>
                  <a:srgbClr val="FFFFFF"/>
                </a:solidFill>
                <a:latin typeface="Century Gothic"/>
                <a:cs typeface="+mn-cs"/>
              </a:rPr>
              <a:t>Engage</a:t>
            </a:r>
            <a:endParaRPr lang="en-US" sz="3200" dirty="0">
              <a:solidFill>
                <a:srgbClr val="FFFFFF"/>
              </a:solidFill>
              <a:latin typeface="Century Gothic"/>
              <a:cs typeface="+mn-cs"/>
            </a:endParaRPr>
          </a:p>
        </p:txBody>
      </p:sp>
      <p:sp>
        <p:nvSpPr>
          <p:cNvPr id="12" name="Rectangle 11">
            <a:extLst>
              <a:ext uri="{FF2B5EF4-FFF2-40B4-BE49-F238E27FC236}">
                <a16:creationId xmlns:a16="http://schemas.microsoft.com/office/drawing/2014/main" id="{D6D988D6-C0F5-47E8-957C-679D0F7D859F}"/>
              </a:ext>
            </a:extLst>
          </p:cNvPr>
          <p:cNvSpPr/>
          <p:nvPr/>
        </p:nvSpPr>
        <p:spPr>
          <a:xfrm>
            <a:off x="5772150" y="5073650"/>
            <a:ext cx="2362200" cy="425450"/>
          </a:xfrm>
          <a:prstGeom prst="rect">
            <a:avLst/>
          </a:prstGeom>
        </p:spPr>
        <p:txBody>
          <a:bodyPr>
            <a:spAutoFit/>
          </a:bodyPr>
          <a:lstStyle/>
          <a:p>
            <a:pPr algn="ctr" defTabSz="914400" eaLnBrk="1" fontAlgn="auto" hangingPunct="1">
              <a:lnSpc>
                <a:spcPct val="90000"/>
              </a:lnSpc>
              <a:spcBef>
                <a:spcPts val="0"/>
              </a:spcBef>
              <a:spcAft>
                <a:spcPts val="0"/>
              </a:spcAft>
              <a:defRPr/>
            </a:pPr>
            <a:r>
              <a:rPr lang="en-US" sz="2400" dirty="0">
                <a:solidFill>
                  <a:srgbClr val="FFFFFF"/>
                </a:solidFill>
                <a:latin typeface="Century Gothic"/>
                <a:cs typeface="+mn-cs"/>
              </a:rPr>
              <a:t>Fund</a:t>
            </a:r>
            <a:endParaRPr lang="en-US" sz="3200" dirty="0">
              <a:solidFill>
                <a:srgbClr val="FFFFFF"/>
              </a:solidFill>
              <a:latin typeface="Century Gothic"/>
              <a:cs typeface="+mn-cs"/>
            </a:endParaRPr>
          </a:p>
        </p:txBody>
      </p:sp>
      <p:sp>
        <p:nvSpPr>
          <p:cNvPr id="13" name="Rectangle 12">
            <a:extLst>
              <a:ext uri="{FF2B5EF4-FFF2-40B4-BE49-F238E27FC236}">
                <a16:creationId xmlns:a16="http://schemas.microsoft.com/office/drawing/2014/main" id="{8738A18D-14C9-4706-9D53-6CD179E4FBB4}"/>
              </a:ext>
            </a:extLst>
          </p:cNvPr>
          <p:cNvSpPr/>
          <p:nvPr/>
        </p:nvSpPr>
        <p:spPr>
          <a:xfrm>
            <a:off x="1252538" y="1895475"/>
            <a:ext cx="1730375" cy="425450"/>
          </a:xfrm>
          <a:prstGeom prst="rect">
            <a:avLst/>
          </a:prstGeom>
        </p:spPr>
        <p:txBody>
          <a:bodyPr>
            <a:spAutoFit/>
          </a:bodyPr>
          <a:lstStyle/>
          <a:p>
            <a:pPr algn="ctr" defTabSz="914400" eaLnBrk="1" fontAlgn="auto" hangingPunct="1">
              <a:lnSpc>
                <a:spcPct val="90000"/>
              </a:lnSpc>
              <a:spcBef>
                <a:spcPts val="0"/>
              </a:spcBef>
              <a:spcAft>
                <a:spcPts val="0"/>
              </a:spcAft>
              <a:defRPr/>
            </a:pPr>
            <a:r>
              <a:rPr lang="en-US" sz="2400" dirty="0">
                <a:solidFill>
                  <a:srgbClr val="FFFFFF"/>
                </a:solidFill>
                <a:latin typeface="Century Gothic"/>
                <a:cs typeface="+mn-cs"/>
              </a:rPr>
              <a:t>Connect</a:t>
            </a:r>
            <a:endParaRPr lang="en-US" sz="3200" dirty="0">
              <a:solidFill>
                <a:srgbClr val="FFFFFF"/>
              </a:solidFill>
              <a:latin typeface="Century Gothic"/>
              <a:cs typeface="+mn-cs"/>
            </a:endParaRPr>
          </a:p>
        </p:txBody>
      </p:sp>
      <p:sp>
        <p:nvSpPr>
          <p:cNvPr id="15" name="Rectangle 14">
            <a:extLst>
              <a:ext uri="{FF2B5EF4-FFF2-40B4-BE49-F238E27FC236}">
                <a16:creationId xmlns:a16="http://schemas.microsoft.com/office/drawing/2014/main" id="{42EDEB3B-7F6B-4EE3-BB50-A88124441A5C}"/>
              </a:ext>
            </a:extLst>
          </p:cNvPr>
          <p:cNvSpPr/>
          <p:nvPr/>
        </p:nvSpPr>
        <p:spPr>
          <a:xfrm>
            <a:off x="6161088" y="698500"/>
            <a:ext cx="1404937" cy="425450"/>
          </a:xfrm>
          <a:prstGeom prst="rect">
            <a:avLst/>
          </a:prstGeom>
        </p:spPr>
        <p:txBody>
          <a:bodyPr>
            <a:spAutoFit/>
          </a:bodyPr>
          <a:lstStyle/>
          <a:p>
            <a:pPr algn="ctr" defTabSz="914400" eaLnBrk="1" fontAlgn="auto" hangingPunct="1">
              <a:lnSpc>
                <a:spcPct val="90000"/>
              </a:lnSpc>
              <a:spcBef>
                <a:spcPts val="0"/>
              </a:spcBef>
              <a:spcAft>
                <a:spcPts val="0"/>
              </a:spcAft>
              <a:defRPr/>
            </a:pPr>
            <a:r>
              <a:rPr lang="en-US" sz="2400" dirty="0">
                <a:solidFill>
                  <a:srgbClr val="FFFFFF"/>
                </a:solidFill>
                <a:latin typeface="Century Gothic"/>
                <a:cs typeface="+mn-cs"/>
              </a:rPr>
              <a:t>Grow</a:t>
            </a:r>
            <a:endParaRPr lang="en-US" sz="3200" dirty="0">
              <a:solidFill>
                <a:srgbClr val="FFFFFF"/>
              </a:solidFill>
              <a:latin typeface="Century Gothic"/>
              <a:cs typeface="+mn-cs"/>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descr="Slide-67.jpg">
            <a:extLst>
              <a:ext uri="{FF2B5EF4-FFF2-40B4-BE49-F238E27FC236}">
                <a16:creationId xmlns:a16="http://schemas.microsoft.com/office/drawing/2014/main" id="{1DD0FD85-4B93-4E76-AE9A-574B1654C7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AE348AC-6FA0-4C3D-8A7D-01953A1CEF0E}"/>
              </a:ext>
            </a:extLst>
          </p:cNvPr>
          <p:cNvSpPr/>
          <p:nvPr/>
        </p:nvSpPr>
        <p:spPr>
          <a:xfrm>
            <a:off x="447675" y="373063"/>
            <a:ext cx="5305425" cy="2308225"/>
          </a:xfrm>
          <a:prstGeom prst="rect">
            <a:avLst/>
          </a:prstGeom>
        </p:spPr>
        <p:txBody>
          <a:bodyPr>
            <a:spAutoFit/>
          </a:bodyPr>
          <a:lstStyle/>
          <a:p>
            <a:pPr eaLnBrk="1" fontAlgn="auto" hangingPunct="1">
              <a:spcBef>
                <a:spcPts val="0"/>
              </a:spcBef>
              <a:spcAft>
                <a:spcPts val="0"/>
              </a:spcAft>
              <a:defRPr/>
            </a:pPr>
            <a:r>
              <a:rPr lang="en-US" sz="3600" dirty="0">
                <a:solidFill>
                  <a:srgbClr val="6B2F64"/>
                </a:solidFill>
                <a:latin typeface="Segoe Script" panose="020B0504020000000003" pitchFamily="34" charset="0"/>
              </a:rPr>
              <a:t>SB-5</a:t>
            </a:r>
            <a:br>
              <a:rPr lang="en-US" sz="3600" dirty="0">
                <a:solidFill>
                  <a:srgbClr val="6B2F64"/>
                </a:solidFill>
                <a:latin typeface="Segoe Script" panose="020B0504020000000003" pitchFamily="34" charset="0"/>
              </a:rPr>
            </a:br>
            <a:r>
              <a:rPr lang="en-US" sz="3600" b="1" dirty="0">
                <a:solidFill>
                  <a:prstClr val="black">
                    <a:lumMod val="75000"/>
                    <a:lumOff val="25000"/>
                  </a:prstClr>
                </a:solidFill>
                <a:latin typeface="Century Gothic"/>
                <a:cs typeface="+mn-cs"/>
              </a:rPr>
              <a:t>$4 billion in bonds for parks &amp; more!</a:t>
            </a:r>
            <a:br>
              <a:rPr lang="en-US" sz="3600" b="1" dirty="0">
                <a:solidFill>
                  <a:prstClr val="black">
                    <a:lumMod val="75000"/>
                    <a:lumOff val="25000"/>
                  </a:prstClr>
                </a:solidFill>
                <a:latin typeface="Century Gothic"/>
                <a:cs typeface="+mn-cs"/>
              </a:rPr>
            </a:br>
            <a:endParaRPr lang="en-US" sz="3600" dirty="0">
              <a:solidFill>
                <a:srgbClr val="6B2F64"/>
              </a:solidFill>
              <a:latin typeface="Segoe Script" panose="020B0504020000000003" pitchFamily="34" charset="0"/>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52E466-F982-43A2-8CA4-956C7CD96F22}"/>
              </a:ext>
            </a:extLst>
          </p:cNvPr>
          <p:cNvSpPr/>
          <p:nvPr/>
        </p:nvSpPr>
        <p:spPr>
          <a:xfrm>
            <a:off x="0" y="6013450"/>
            <a:ext cx="9144000" cy="752475"/>
          </a:xfrm>
          <a:prstGeom prst="rect">
            <a:avLst/>
          </a:prstGeom>
        </p:spPr>
        <p:txBody>
          <a:bodyPr>
            <a:spAutoFit/>
          </a:bodyPr>
          <a:lstStyle/>
          <a:p>
            <a:pPr algn="ctr" eaLnBrk="1" fontAlgn="auto" hangingPunct="1">
              <a:lnSpc>
                <a:spcPct val="80000"/>
              </a:lnSpc>
              <a:spcBef>
                <a:spcPts val="0"/>
              </a:spcBef>
              <a:spcAft>
                <a:spcPts val="0"/>
              </a:spcAft>
              <a:defRPr/>
            </a:pPr>
            <a:r>
              <a:rPr lang="en-US" sz="2600" dirty="0">
                <a:solidFill>
                  <a:prstClr val="white"/>
                </a:solidFill>
                <a:latin typeface="Century Gothic"/>
                <a:cs typeface="+mn-cs"/>
              </a:rPr>
              <a:t>www.changelabsolutions.org</a:t>
            </a:r>
            <a:br>
              <a:rPr lang="en-US" sz="2600" dirty="0">
                <a:solidFill>
                  <a:prstClr val="white"/>
                </a:solidFill>
                <a:latin typeface="Century Gothic"/>
                <a:cs typeface="+mn-cs"/>
              </a:rPr>
            </a:br>
            <a:r>
              <a:rPr lang="en-US" sz="2600" dirty="0">
                <a:solidFill>
                  <a:prstClr val="white"/>
                </a:solidFill>
                <a:latin typeface="Century Gothic"/>
                <a:cs typeface="+mn-cs"/>
              </a:rPr>
              <a:t>/publications/complete-parks</a:t>
            </a:r>
            <a:endParaRPr lang="en-US" sz="2600" dirty="0">
              <a:solidFill>
                <a:prstClr val="white"/>
              </a:solidFill>
              <a:latin typeface="Segoe Script" panose="020B0504020000000003" pitchFamily="34" charset="0"/>
              <a:cs typeface="+mn-cs"/>
            </a:endParaRPr>
          </a:p>
        </p:txBody>
      </p:sp>
      <p:pic>
        <p:nvPicPr>
          <p:cNvPr id="62467" name="Picture 3">
            <a:extLst>
              <a:ext uri="{FF2B5EF4-FFF2-40B4-BE49-F238E27FC236}">
                <a16:creationId xmlns:a16="http://schemas.microsoft.com/office/drawing/2014/main" id="{9B082C82-452D-4FDD-A156-B85442EC0C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9825" y="0"/>
            <a:ext cx="6875463"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Slide-17.jpg">
            <a:extLst>
              <a:ext uri="{FF2B5EF4-FFF2-40B4-BE49-F238E27FC236}">
                <a16:creationId xmlns:a16="http://schemas.microsoft.com/office/drawing/2014/main" id="{8C21AB5E-8E66-47C3-84F8-4B7952B971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9477F99-2893-4E24-9A35-C42BA13CF248}"/>
              </a:ext>
            </a:extLst>
          </p:cNvPr>
          <p:cNvSpPr/>
          <p:nvPr/>
        </p:nvSpPr>
        <p:spPr>
          <a:xfrm>
            <a:off x="4270375" y="2843213"/>
            <a:ext cx="4505325" cy="1323975"/>
          </a:xfrm>
          <a:prstGeom prst="rect">
            <a:avLst/>
          </a:prstGeom>
        </p:spPr>
        <p:txBody>
          <a:bodyPr>
            <a:spAutoFit/>
          </a:bodyPr>
          <a:lstStyle/>
          <a:p>
            <a:pPr eaLnBrk="1" fontAlgn="auto" hangingPunct="1">
              <a:spcBef>
                <a:spcPts val="0"/>
              </a:spcBef>
              <a:spcAft>
                <a:spcPts val="0"/>
              </a:spcAft>
              <a:defRPr/>
            </a:pPr>
            <a:r>
              <a:rPr lang="en-US" sz="4000" b="1" dirty="0">
                <a:solidFill>
                  <a:srgbClr val="FFFFFF"/>
                </a:solidFill>
                <a:latin typeface="Century Gothic"/>
                <a:cs typeface="+mn-cs"/>
              </a:rPr>
              <a:t>Complete Parks Model Resolution</a:t>
            </a:r>
          </a:p>
        </p:txBody>
      </p:sp>
      <p:sp>
        <p:nvSpPr>
          <p:cNvPr id="6" name="Rectangle 5">
            <a:extLst>
              <a:ext uri="{FF2B5EF4-FFF2-40B4-BE49-F238E27FC236}">
                <a16:creationId xmlns:a16="http://schemas.microsoft.com/office/drawing/2014/main" id="{47988B03-3D34-4B80-8D1A-312C4A6B2D03}"/>
              </a:ext>
            </a:extLst>
          </p:cNvPr>
          <p:cNvSpPr/>
          <p:nvPr/>
        </p:nvSpPr>
        <p:spPr>
          <a:xfrm>
            <a:off x="4292600" y="1633538"/>
            <a:ext cx="3111500" cy="1165225"/>
          </a:xfrm>
          <a:prstGeom prst="rect">
            <a:avLst/>
          </a:prstGeom>
        </p:spPr>
        <p:txBody>
          <a:bodyPr>
            <a:spAutoFit/>
          </a:bodyPr>
          <a:lstStyle/>
          <a:p>
            <a:pPr eaLnBrk="1" fontAlgn="auto" hangingPunct="1">
              <a:spcBef>
                <a:spcPts val="0"/>
              </a:spcBef>
              <a:spcAft>
                <a:spcPts val="0"/>
              </a:spcAft>
              <a:defRPr/>
            </a:pPr>
            <a:r>
              <a:rPr lang="en-US" sz="3400" dirty="0">
                <a:solidFill>
                  <a:srgbClr val="FFFFFF"/>
                </a:solidFill>
                <a:latin typeface="Segoe Script" panose="020B0504020000000003" pitchFamily="34" charset="0"/>
                <a:cs typeface="+mn-cs"/>
              </a:rPr>
              <a:t>Coming in 2018…</a:t>
            </a:r>
            <a:endParaRPr lang="en-US" sz="3800" dirty="0">
              <a:solidFill>
                <a:srgbClr val="FFFFFF"/>
              </a:solidFill>
              <a:latin typeface="Segoe Script" panose="020B0504020000000003" pitchFamily="34" charset="0"/>
              <a:cs typeface="+mn-cs"/>
            </a:endParaRPr>
          </a:p>
        </p:txBody>
      </p:sp>
      <p:pic>
        <p:nvPicPr>
          <p:cNvPr id="64517" name="Picture 4" descr="Slide-17.jpg">
            <a:extLst>
              <a:ext uri="{FF2B5EF4-FFF2-40B4-BE49-F238E27FC236}">
                <a16:creationId xmlns:a16="http://schemas.microsoft.com/office/drawing/2014/main" id="{88F75B61-C000-482F-B92B-949C35763B65}"/>
              </a:ext>
            </a:extLst>
          </p:cNvPr>
          <p:cNvPicPr>
            <a:picLocks noChangeAspect="1"/>
          </p:cNvPicPr>
          <p:nvPr/>
        </p:nvPicPr>
        <p:blipFill>
          <a:blip r:embed="rId3">
            <a:extLst>
              <a:ext uri="{28A0092B-C50C-407E-A947-70E740481C1C}">
                <a14:useLocalDpi xmlns:a14="http://schemas.microsoft.com/office/drawing/2010/main" val="0"/>
              </a:ext>
            </a:extLst>
          </a:blip>
          <a:srcRect l="48889" r="49393"/>
          <a:stretch>
            <a:fillRect/>
          </a:stretch>
        </p:blipFill>
        <p:spPr bwMode="auto">
          <a:xfrm>
            <a:off x="4211638" y="0"/>
            <a:ext cx="1571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Slide-58.jpg">
            <a:extLst>
              <a:ext uri="{FF2B5EF4-FFF2-40B4-BE49-F238E27FC236}">
                <a16:creationId xmlns:a16="http://schemas.microsoft.com/office/drawing/2014/main" id="{9E643D00-E1F3-48FE-85B6-B8BE2FFC03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4DBC0CA-2707-4A14-AC79-036DB57F8A0D}"/>
              </a:ext>
            </a:extLst>
          </p:cNvPr>
          <p:cNvSpPr/>
          <p:nvPr/>
        </p:nvSpPr>
        <p:spPr>
          <a:xfrm>
            <a:off x="0" y="4867275"/>
            <a:ext cx="9159875" cy="1570038"/>
          </a:xfrm>
          <a:prstGeom prst="rect">
            <a:avLst/>
          </a:prstGeom>
        </p:spPr>
        <p:txBody>
          <a:bodyPr>
            <a:spAutoFit/>
          </a:bodyPr>
          <a:lstStyle/>
          <a:p>
            <a:pPr algn="ctr" eaLnBrk="1" fontAlgn="auto" hangingPunct="1">
              <a:spcBef>
                <a:spcPts val="0"/>
              </a:spcBef>
              <a:spcAft>
                <a:spcPts val="0"/>
              </a:spcAft>
              <a:defRPr/>
            </a:pPr>
            <a:r>
              <a:rPr lang="en-US" sz="3200" dirty="0">
                <a:solidFill>
                  <a:prstClr val="white"/>
                </a:solidFill>
                <a:latin typeface="Segoe Script" panose="020B0504020000000003" pitchFamily="34" charset="0"/>
                <a:cs typeface="+mn-cs"/>
              </a:rPr>
              <a:t>Measuring a Complete Park System</a:t>
            </a:r>
          </a:p>
          <a:p>
            <a:pPr algn="ctr" eaLnBrk="1" fontAlgn="auto" hangingPunct="1">
              <a:spcBef>
                <a:spcPts val="0"/>
              </a:spcBef>
              <a:spcAft>
                <a:spcPts val="0"/>
              </a:spcAft>
              <a:defRPr/>
            </a:pPr>
            <a:r>
              <a:rPr lang="en-US" sz="3200" b="1" dirty="0">
                <a:solidFill>
                  <a:prstClr val="white"/>
                </a:solidFill>
                <a:latin typeface="Century Gothic"/>
                <a:cs typeface="+mn-cs"/>
              </a:rPr>
              <a:t>Guidance to Assess </a:t>
            </a:r>
            <a:r>
              <a:rPr lang="en-US" sz="3200" b="1">
                <a:solidFill>
                  <a:prstClr val="white"/>
                </a:solidFill>
                <a:latin typeface="Century Gothic"/>
                <a:cs typeface="+mn-cs"/>
              </a:rPr>
              <a:t>Your System </a:t>
            </a:r>
            <a:br>
              <a:rPr lang="en-US" sz="3200" b="1" dirty="0">
                <a:solidFill>
                  <a:prstClr val="white"/>
                </a:solidFill>
                <a:latin typeface="Century Gothic"/>
                <a:cs typeface="+mn-cs"/>
              </a:rPr>
            </a:br>
            <a:r>
              <a:rPr lang="en-US" sz="3200" b="1" dirty="0">
                <a:solidFill>
                  <a:prstClr val="white"/>
                </a:solidFill>
                <a:latin typeface="Century Gothic"/>
                <a:cs typeface="+mn-cs"/>
              </a:rPr>
              <a:t>and Prioritize Elements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Slide-65.jpg">
            <a:extLst>
              <a:ext uri="{FF2B5EF4-FFF2-40B4-BE49-F238E27FC236}">
                <a16:creationId xmlns:a16="http://schemas.microsoft.com/office/drawing/2014/main" id="{46031119-76FA-4662-AA65-464F07E72AD0}"/>
              </a:ext>
            </a:extLst>
          </p:cNvPr>
          <p:cNvPicPr>
            <a:picLocks noChangeAspect="1"/>
          </p:cNvPicPr>
          <p:nvPr/>
        </p:nvPicPr>
        <p:blipFill>
          <a:blip r:embed="rId3">
            <a:extLst>
              <a:ext uri="{28A0092B-C50C-407E-A947-70E740481C1C}">
                <a14:useLocalDpi xmlns:a14="http://schemas.microsoft.com/office/drawing/2010/main" val="0"/>
              </a:ext>
            </a:extLst>
          </a:blip>
          <a:srcRect l="6917" t="2248" r="4230" b="8441"/>
          <a:stretch>
            <a:fillRect/>
          </a:stretch>
        </p:blipFill>
        <p:spPr bwMode="auto">
          <a:xfrm>
            <a:off x="11113" y="0"/>
            <a:ext cx="90979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51642FD-E2DA-43BC-B83F-15730962B5DB}"/>
              </a:ext>
            </a:extLst>
          </p:cNvPr>
          <p:cNvSpPr/>
          <p:nvPr/>
        </p:nvSpPr>
        <p:spPr>
          <a:xfrm>
            <a:off x="576263" y="2973388"/>
            <a:ext cx="7534275" cy="2246312"/>
          </a:xfrm>
          <a:prstGeom prst="rect">
            <a:avLst/>
          </a:prstGeom>
        </p:spPr>
        <p:txBody>
          <a:bodyPr>
            <a:spAutoFit/>
          </a:bodyPr>
          <a:lstStyle/>
          <a:p>
            <a:pPr marL="457200" indent="-457200" algn="ctr" eaLnBrk="1" fontAlgn="auto" hangingPunct="1">
              <a:spcBef>
                <a:spcPts val="0"/>
              </a:spcBef>
              <a:spcAft>
                <a:spcPts val="0"/>
              </a:spcAft>
              <a:buFontTx/>
              <a:buAutoNum type="arabicPeriod"/>
              <a:defRPr/>
            </a:pPr>
            <a:r>
              <a:rPr lang="en-US" sz="2800" b="1" dirty="0">
                <a:solidFill>
                  <a:srgbClr val="6B2F64"/>
                </a:solidFill>
                <a:latin typeface="Century Gothic"/>
                <a:cs typeface="+mn-cs"/>
              </a:rPr>
              <a:t>Collaboration across </a:t>
            </a:r>
            <a:br>
              <a:rPr lang="en-US" sz="2800" b="1" dirty="0">
                <a:solidFill>
                  <a:srgbClr val="6B2F64"/>
                </a:solidFill>
                <a:latin typeface="Century Gothic"/>
                <a:cs typeface="+mn-cs"/>
              </a:rPr>
            </a:br>
            <a:r>
              <a:rPr lang="en-US" sz="2800" b="1" dirty="0">
                <a:solidFill>
                  <a:srgbClr val="6B2F64"/>
                </a:solidFill>
                <a:latin typeface="Century Gothic"/>
                <a:cs typeface="+mn-cs"/>
              </a:rPr>
              <a:t>local government agencies</a:t>
            </a:r>
          </a:p>
          <a:p>
            <a:pPr algn="ctr" eaLnBrk="1" fontAlgn="auto" hangingPunct="1">
              <a:spcBef>
                <a:spcPts val="0"/>
              </a:spcBef>
              <a:spcAft>
                <a:spcPts val="0"/>
              </a:spcAft>
              <a:defRPr/>
            </a:pPr>
            <a:endParaRPr lang="en-US" sz="2800" b="1" dirty="0">
              <a:solidFill>
                <a:srgbClr val="6B2F64"/>
              </a:solidFill>
              <a:latin typeface="Century Gothic"/>
              <a:cs typeface="+mn-cs"/>
            </a:endParaRPr>
          </a:p>
          <a:p>
            <a:pPr algn="ctr" eaLnBrk="1" fontAlgn="auto" hangingPunct="1">
              <a:spcBef>
                <a:spcPts val="0"/>
              </a:spcBef>
              <a:spcAft>
                <a:spcPts val="0"/>
              </a:spcAft>
              <a:defRPr/>
            </a:pPr>
            <a:r>
              <a:rPr lang="en-US" sz="2800" b="1" dirty="0">
                <a:solidFill>
                  <a:srgbClr val="6B2F64"/>
                </a:solidFill>
                <a:latin typeface="Century Gothic"/>
                <a:cs typeface="+mn-cs"/>
              </a:rPr>
              <a:t>2. Meaningful, ongoing </a:t>
            </a:r>
            <a:br>
              <a:rPr lang="en-US" sz="2800" b="1" dirty="0">
                <a:solidFill>
                  <a:srgbClr val="6B2F64"/>
                </a:solidFill>
                <a:latin typeface="Century Gothic"/>
                <a:cs typeface="+mn-cs"/>
              </a:rPr>
            </a:br>
            <a:r>
              <a:rPr lang="en-US" sz="2800" b="1" dirty="0">
                <a:solidFill>
                  <a:srgbClr val="6B2F64"/>
                </a:solidFill>
                <a:latin typeface="Century Gothic"/>
                <a:cs typeface="+mn-cs"/>
              </a:rPr>
              <a:t>community engagement</a:t>
            </a:r>
            <a:endParaRPr lang="en-US" sz="2800" dirty="0">
              <a:solidFill>
                <a:srgbClr val="3E9787"/>
              </a:solidFill>
              <a:latin typeface="Segoe Script" panose="020B0504020000000003" pitchFamily="34" charset="0"/>
              <a:cs typeface="+mn-cs"/>
            </a:endParaRPr>
          </a:p>
        </p:txBody>
      </p:sp>
      <p:sp>
        <p:nvSpPr>
          <p:cNvPr id="6" name="Rectangle 5">
            <a:extLst>
              <a:ext uri="{FF2B5EF4-FFF2-40B4-BE49-F238E27FC236}">
                <a16:creationId xmlns:a16="http://schemas.microsoft.com/office/drawing/2014/main" id="{4AD3DC6F-3D13-4460-BE5E-509646ADF069}"/>
              </a:ext>
            </a:extLst>
          </p:cNvPr>
          <p:cNvSpPr/>
          <p:nvPr/>
        </p:nvSpPr>
        <p:spPr>
          <a:xfrm>
            <a:off x="850900" y="1217613"/>
            <a:ext cx="7813675" cy="1352550"/>
          </a:xfrm>
          <a:prstGeom prst="rect">
            <a:avLst/>
          </a:prstGeom>
        </p:spPr>
        <p:txBody>
          <a:bodyPr>
            <a:spAutoFit/>
          </a:bodyPr>
          <a:lstStyle/>
          <a:p>
            <a:pPr algn="ctr" eaLnBrk="1" fontAlgn="auto" hangingPunct="1">
              <a:lnSpc>
                <a:spcPct val="90000"/>
              </a:lnSpc>
              <a:spcBef>
                <a:spcPts val="0"/>
              </a:spcBef>
              <a:spcAft>
                <a:spcPts val="0"/>
              </a:spcAft>
              <a:defRPr/>
            </a:pPr>
            <a:r>
              <a:rPr lang="en-US" sz="3600" dirty="0">
                <a:solidFill>
                  <a:srgbClr val="3E9787"/>
                </a:solidFill>
                <a:latin typeface="Segoe Script" panose="020B0504020000000003" pitchFamily="34" charset="0"/>
                <a:cs typeface="+mn-cs"/>
              </a:rPr>
              <a:t>The How of</a:t>
            </a:r>
            <a:br>
              <a:rPr lang="en-US" sz="4800" dirty="0">
                <a:solidFill>
                  <a:srgbClr val="3E9787"/>
                </a:solidFill>
                <a:latin typeface="Segoe Script" panose="020B0504020000000003" pitchFamily="34" charset="0"/>
                <a:cs typeface="+mn-cs"/>
              </a:rPr>
            </a:br>
            <a:r>
              <a:rPr lang="en-US" sz="5500" b="1" dirty="0">
                <a:solidFill>
                  <a:srgbClr val="3E9787"/>
                </a:solidFill>
                <a:latin typeface="Century Gothic"/>
                <a:cs typeface="+mn-cs"/>
              </a:rPr>
              <a:t>Complete Parks</a:t>
            </a:r>
            <a:endParaRPr lang="en-US" sz="5500" b="1" dirty="0">
              <a:solidFill>
                <a:srgbClr val="20619F"/>
              </a:solidFill>
              <a:latin typeface="Century Gothic"/>
              <a:cs typeface="+mn-cs"/>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Slide 26-26.jpg">
            <a:extLst>
              <a:ext uri="{FF2B5EF4-FFF2-40B4-BE49-F238E27FC236}">
                <a16:creationId xmlns:a16="http://schemas.microsoft.com/office/drawing/2014/main" id="{8B62A4FE-37CF-498D-B28A-6126D2A04F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C00B88E-3848-4394-8EF0-09A7EE735EA0}"/>
              </a:ext>
            </a:extLst>
          </p:cNvPr>
          <p:cNvSpPr/>
          <p:nvPr/>
        </p:nvSpPr>
        <p:spPr>
          <a:xfrm>
            <a:off x="0" y="655638"/>
            <a:ext cx="9159875" cy="831850"/>
          </a:xfrm>
          <a:prstGeom prst="rect">
            <a:avLst/>
          </a:prstGeom>
        </p:spPr>
        <p:txBody>
          <a:bodyPr>
            <a:spAutoFit/>
          </a:bodyPr>
          <a:lstStyle/>
          <a:p>
            <a:pPr algn="ctr" eaLnBrk="1" fontAlgn="auto" hangingPunct="1">
              <a:spcBef>
                <a:spcPts val="0"/>
              </a:spcBef>
              <a:spcAft>
                <a:spcPts val="0"/>
              </a:spcAft>
              <a:defRPr/>
            </a:pPr>
            <a:r>
              <a:rPr lang="en-US" sz="4800" b="1" dirty="0">
                <a:solidFill>
                  <a:srgbClr val="FFFFFF"/>
                </a:solidFill>
                <a:latin typeface="Century Gothic"/>
              </a:rPr>
              <a:t>Why </a:t>
            </a:r>
            <a:r>
              <a:rPr lang="en-US" sz="4800" dirty="0">
                <a:solidFill>
                  <a:srgbClr val="FFFFFF"/>
                </a:solidFill>
                <a:latin typeface="Segoe Script" panose="020B0504020000000003" pitchFamily="34" charset="0"/>
              </a:rPr>
              <a:t>Parks</a:t>
            </a:r>
            <a:r>
              <a:rPr lang="en-US" sz="4800" b="1" dirty="0">
                <a:solidFill>
                  <a:srgbClr val="FFFFFF"/>
                </a:solidFill>
                <a:latin typeface="Century Gothic"/>
              </a:rPr>
              <a:t>? </a:t>
            </a:r>
            <a:endParaRPr lang="en-US" sz="4800" b="1" dirty="0">
              <a:solidFill>
                <a:srgbClr val="FFFFFF"/>
              </a:solidFill>
              <a:latin typeface="Century Gothic"/>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descr="Slide 28-28.jpg">
            <a:extLst>
              <a:ext uri="{FF2B5EF4-FFF2-40B4-BE49-F238E27FC236}">
                <a16:creationId xmlns:a16="http://schemas.microsoft.com/office/drawing/2014/main" id="{45587D87-25A8-41B2-86AC-17B71CB480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CF4123D-CFE7-426E-A4FD-DEFDE77C1976}"/>
              </a:ext>
            </a:extLst>
          </p:cNvPr>
          <p:cNvSpPr/>
          <p:nvPr/>
        </p:nvSpPr>
        <p:spPr>
          <a:xfrm>
            <a:off x="1025525" y="4486275"/>
            <a:ext cx="7092950" cy="1323975"/>
          </a:xfrm>
          <a:prstGeom prst="rect">
            <a:avLst/>
          </a:prstGeom>
        </p:spPr>
        <p:txBody>
          <a:bodyPr>
            <a:spAutoFit/>
          </a:bodyPr>
          <a:lstStyle/>
          <a:p>
            <a:pPr algn="ctr" eaLnBrk="1" fontAlgn="auto" hangingPunct="1">
              <a:spcBef>
                <a:spcPts val="0"/>
              </a:spcBef>
              <a:spcAft>
                <a:spcPts val="0"/>
              </a:spcAft>
              <a:defRPr/>
            </a:pPr>
            <a:r>
              <a:rPr lang="en-US" sz="4000" dirty="0">
                <a:solidFill>
                  <a:srgbClr val="FFFFFF"/>
                </a:solidFill>
                <a:latin typeface="Segoe Script" panose="020B0504020000000003" pitchFamily="34" charset="0"/>
                <a:cs typeface="+mn-cs"/>
              </a:rPr>
              <a:t>All sorts of </a:t>
            </a:r>
            <a:br>
              <a:rPr lang="en-US" sz="4000" dirty="0">
                <a:solidFill>
                  <a:srgbClr val="FFFFFF"/>
                </a:solidFill>
                <a:latin typeface="Segoe Script" panose="020B0504020000000003" pitchFamily="34" charset="0"/>
                <a:cs typeface="+mn-cs"/>
              </a:rPr>
            </a:br>
            <a:r>
              <a:rPr lang="en-US" sz="4000" dirty="0">
                <a:solidFill>
                  <a:srgbClr val="FFFFFF"/>
                </a:solidFill>
                <a:latin typeface="Segoe Script" panose="020B0504020000000003" pitchFamily="34" charset="0"/>
                <a:cs typeface="+mn-cs"/>
              </a:rPr>
              <a:t>people</a:t>
            </a:r>
          </a:p>
        </p:txBody>
      </p:sp>
      <p:sp>
        <p:nvSpPr>
          <p:cNvPr id="4" name="Rectangle 3">
            <a:extLst>
              <a:ext uri="{FF2B5EF4-FFF2-40B4-BE49-F238E27FC236}">
                <a16:creationId xmlns:a16="http://schemas.microsoft.com/office/drawing/2014/main" id="{CA0D56BF-D944-4861-BD77-F3F8B7CC7177}"/>
              </a:ext>
            </a:extLst>
          </p:cNvPr>
          <p:cNvSpPr/>
          <p:nvPr/>
        </p:nvSpPr>
        <p:spPr>
          <a:xfrm>
            <a:off x="0" y="5921375"/>
            <a:ext cx="9144000" cy="708025"/>
          </a:xfrm>
          <a:prstGeom prst="rect">
            <a:avLst/>
          </a:prstGeom>
        </p:spPr>
        <p:txBody>
          <a:bodyPr>
            <a:spAutoFit/>
          </a:bodyPr>
          <a:lstStyle/>
          <a:p>
            <a:pPr algn="ctr" eaLnBrk="1" fontAlgn="auto" hangingPunct="1">
              <a:spcBef>
                <a:spcPts val="0"/>
              </a:spcBef>
              <a:spcAft>
                <a:spcPts val="0"/>
              </a:spcAft>
              <a:defRPr/>
            </a:pPr>
            <a:r>
              <a:rPr lang="en-US" sz="4000" b="1" dirty="0">
                <a:solidFill>
                  <a:srgbClr val="FFFFFF"/>
                </a:solidFill>
                <a:latin typeface="Century Gothic"/>
                <a:cs typeface="+mn-cs"/>
              </a:rPr>
              <a:t>enjoy parks in all sorts of ways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2">
            <a:extLst>
              <a:ext uri="{FF2B5EF4-FFF2-40B4-BE49-F238E27FC236}">
                <a16:creationId xmlns:a16="http://schemas.microsoft.com/office/drawing/2014/main" id="{DF7024C3-3A37-4CB2-B674-411FB130C690}"/>
              </a:ext>
            </a:extLst>
          </p:cNvPr>
          <p:cNvGrpSpPr>
            <a:grpSpLocks/>
          </p:cNvGrpSpPr>
          <p:nvPr/>
        </p:nvGrpSpPr>
        <p:grpSpPr bwMode="auto">
          <a:xfrm>
            <a:off x="-22225" y="-25400"/>
            <a:ext cx="9177338" cy="6883400"/>
            <a:chOff x="-21771" y="-25400"/>
            <a:chExt cx="9176657" cy="6883400"/>
          </a:xfrm>
        </p:grpSpPr>
        <p:pic>
          <p:nvPicPr>
            <p:cNvPr id="73732" name="Picture 1">
              <a:extLst>
                <a:ext uri="{FF2B5EF4-FFF2-40B4-BE49-F238E27FC236}">
                  <a16:creationId xmlns:a16="http://schemas.microsoft.com/office/drawing/2014/main" id="{7F04A634-4CF7-4672-AA1F-3298D872FD14}"/>
                </a:ext>
              </a:extLst>
            </p:cNvPr>
            <p:cNvPicPr>
              <a:picLocks noChangeAspect="1"/>
            </p:cNvPicPr>
            <p:nvPr/>
          </p:nvPicPr>
          <p:blipFill>
            <a:blip r:embed="rId2">
              <a:extLst>
                <a:ext uri="{28A0092B-C50C-407E-A947-70E740481C1C}">
                  <a14:useLocalDpi xmlns:a14="http://schemas.microsoft.com/office/drawing/2010/main" val="0"/>
                </a:ext>
              </a:extLst>
            </a:blip>
            <a:srcRect l="-114" t="6345" r="2432" b="23415"/>
            <a:stretch>
              <a:fillRect/>
            </a:stretch>
          </p:blipFill>
          <p:spPr bwMode="auto">
            <a:xfrm>
              <a:off x="-21771" y="0"/>
              <a:ext cx="917665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a:extLst>
                <a:ext uri="{FF2B5EF4-FFF2-40B4-BE49-F238E27FC236}">
                  <a16:creationId xmlns:a16="http://schemas.microsoft.com/office/drawing/2014/main" id="{9267E4EC-F121-45E1-9F49-5FCA3B893E67}"/>
                </a:ext>
              </a:extLst>
            </p:cNvPr>
            <p:cNvPicPr>
              <a:picLocks noChangeAspect="1"/>
            </p:cNvPicPr>
            <p:nvPr/>
          </p:nvPicPr>
          <p:blipFill>
            <a:blip r:embed="rId2">
              <a:extLst>
                <a:ext uri="{28A0092B-C50C-407E-A947-70E740481C1C}">
                  <a14:useLocalDpi xmlns:a14="http://schemas.microsoft.com/office/drawing/2010/main" val="0"/>
                </a:ext>
              </a:extLst>
            </a:blip>
            <a:srcRect l="77596" t="1263" b="82834"/>
            <a:stretch>
              <a:fillRect/>
            </a:stretch>
          </p:blipFill>
          <p:spPr bwMode="auto">
            <a:xfrm>
              <a:off x="0" y="-25400"/>
              <a:ext cx="7293429" cy="130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Placeholder 1">
            <a:extLst>
              <a:ext uri="{FF2B5EF4-FFF2-40B4-BE49-F238E27FC236}">
                <a16:creationId xmlns:a16="http://schemas.microsoft.com/office/drawing/2014/main" id="{8038A392-05AC-4D3A-90D9-5B417D08C3EC}"/>
              </a:ext>
            </a:extLst>
          </p:cNvPr>
          <p:cNvSpPr>
            <a:spLocks noGrp="1"/>
          </p:cNvSpPr>
          <p:nvPr>
            <p:ph type="body" sz="quarter" idx="10"/>
          </p:nvPr>
        </p:nvSpPr>
        <p:spPr>
          <a:xfrm>
            <a:off x="0" y="325438"/>
            <a:ext cx="9144000" cy="820737"/>
          </a:xfrm>
        </p:spPr>
        <p:txBody>
          <a:bodyPr>
            <a:noAutofit/>
          </a:bodyPr>
          <a:lstStyle/>
          <a:p>
            <a:pPr eaLnBrk="1" fontAlgn="auto" hangingPunct="1">
              <a:spcAft>
                <a:spcPts val="0"/>
              </a:spcAft>
              <a:buFont typeface="Arial"/>
              <a:buNone/>
              <a:defRPr/>
            </a:pPr>
            <a:r>
              <a:rPr lang="en-US" sz="5400" b="1" dirty="0">
                <a:solidFill>
                  <a:srgbClr val="FF6600"/>
                </a:solidFill>
                <a:latin typeface="+mj-lt"/>
              </a:rPr>
              <a:t>Complete Parks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descr="Slide-74.jpg">
            <a:extLst>
              <a:ext uri="{FF2B5EF4-FFF2-40B4-BE49-F238E27FC236}">
                <a16:creationId xmlns:a16="http://schemas.microsoft.com/office/drawing/2014/main" id="{712A4CAF-76EE-4AB0-A63B-3A5EB46DA9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0FDA523-0095-441B-B813-574D313605F3}"/>
              </a:ext>
            </a:extLst>
          </p:cNvPr>
          <p:cNvSpPr/>
          <p:nvPr/>
        </p:nvSpPr>
        <p:spPr>
          <a:xfrm>
            <a:off x="1893888" y="5189538"/>
            <a:ext cx="5160962" cy="430212"/>
          </a:xfrm>
          <a:prstGeom prst="rect">
            <a:avLst/>
          </a:prstGeom>
        </p:spPr>
        <p:txBody>
          <a:bodyPr>
            <a:spAutoFit/>
          </a:bodyPr>
          <a:lstStyle/>
          <a:p>
            <a:pPr algn="ctr" eaLnBrk="1" fontAlgn="auto" hangingPunct="1">
              <a:spcBef>
                <a:spcPts val="0"/>
              </a:spcBef>
              <a:spcAft>
                <a:spcPts val="0"/>
              </a:spcAft>
              <a:defRPr/>
            </a:pPr>
            <a:r>
              <a:rPr lang="en-US" sz="2200" dirty="0">
                <a:solidFill>
                  <a:srgbClr val="FFFFFF"/>
                </a:solidFill>
                <a:latin typeface="Century Gothic"/>
                <a:cs typeface="+mn-cs"/>
              </a:rPr>
              <a:t>btsao@changelabsolutions.org</a:t>
            </a:r>
          </a:p>
        </p:txBody>
      </p:sp>
      <p:sp>
        <p:nvSpPr>
          <p:cNvPr id="74756" name="Rectangle 3">
            <a:extLst>
              <a:ext uri="{FF2B5EF4-FFF2-40B4-BE49-F238E27FC236}">
                <a16:creationId xmlns:a16="http://schemas.microsoft.com/office/drawing/2014/main" id="{6BF32D0A-2816-4892-B2EA-37FB18DD23F6}"/>
              </a:ext>
            </a:extLst>
          </p:cNvPr>
          <p:cNvSpPr>
            <a:spLocks noChangeArrowheads="1"/>
          </p:cNvSpPr>
          <p:nvPr/>
        </p:nvSpPr>
        <p:spPr bwMode="auto">
          <a:xfrm>
            <a:off x="2930525" y="4578350"/>
            <a:ext cx="3086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FFFF"/>
                </a:solidFill>
                <a:latin typeface="Segoe Script" panose="030B0504020000000003" pitchFamily="66" charset="0"/>
              </a:rPr>
              <a:t>Benita Tsao</a:t>
            </a:r>
          </a:p>
        </p:txBody>
      </p:sp>
      <p:sp>
        <p:nvSpPr>
          <p:cNvPr id="74757" name="Rectangle 6">
            <a:extLst>
              <a:ext uri="{FF2B5EF4-FFF2-40B4-BE49-F238E27FC236}">
                <a16:creationId xmlns:a16="http://schemas.microsoft.com/office/drawing/2014/main" id="{7321958F-8575-4C29-933A-5177B56A0DC3}"/>
              </a:ext>
            </a:extLst>
          </p:cNvPr>
          <p:cNvSpPr>
            <a:spLocks noChangeArrowheads="1"/>
          </p:cNvSpPr>
          <p:nvPr/>
        </p:nvSpPr>
        <p:spPr bwMode="auto">
          <a:xfrm>
            <a:off x="4675188" y="5783263"/>
            <a:ext cx="21828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a:solidFill>
                  <a:srgbClr val="FFFFFF"/>
                </a:solidFill>
                <a:latin typeface="Segoe Script" panose="030B0504020000000003" pitchFamily="66" charset="0"/>
              </a:rPr>
              <a:t>Get in touch!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1">
            <a:extLst>
              <a:ext uri="{FF2B5EF4-FFF2-40B4-BE49-F238E27FC236}">
                <a16:creationId xmlns:a16="http://schemas.microsoft.com/office/drawing/2014/main" id="{75AC7D24-225E-4618-9C91-78078C42EE8A}"/>
              </a:ext>
            </a:extLst>
          </p:cNvPr>
          <p:cNvSpPr>
            <a:spLocks noGrp="1"/>
          </p:cNvSpPr>
          <p:nvPr>
            <p:ph type="body" sz="quarter" idx="10"/>
          </p:nvPr>
        </p:nvSpPr>
        <p:spPr bwMode="auto">
          <a:xfrm>
            <a:off x="903288" y="249238"/>
            <a:ext cx="7337425" cy="820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altLang="en-US">
                <a:latin typeface="Segoe Script" panose="030B0504020000000003" pitchFamily="66" charset="0"/>
                <a:ea typeface="Segoe Script" panose="030B0504020000000003" pitchFamily="66" charset="0"/>
                <a:cs typeface="Segoe Script" panose="030B0504020000000003" pitchFamily="66" charset="0"/>
              </a:rPr>
              <a:t>Benita Turns 7!</a:t>
            </a:r>
          </a:p>
        </p:txBody>
      </p:sp>
      <p:sp>
        <p:nvSpPr>
          <p:cNvPr id="44035" name="Text Placeholder 2">
            <a:extLst>
              <a:ext uri="{FF2B5EF4-FFF2-40B4-BE49-F238E27FC236}">
                <a16:creationId xmlns:a16="http://schemas.microsoft.com/office/drawing/2014/main" id="{41E9C859-445F-48D1-8CD3-1E63C90D9C7B}"/>
              </a:ext>
            </a:extLst>
          </p:cNvPr>
          <p:cNvSpPr txBox="1">
            <a:spLocks/>
          </p:cNvSpPr>
          <p:nvPr/>
        </p:nvSpPr>
        <p:spPr bwMode="auto">
          <a:xfrm>
            <a:off x="939800" y="889000"/>
            <a:ext cx="7339013"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r>
              <a:rPr lang="en-US" altLang="en-US" sz="3600" b="1">
                <a:solidFill>
                  <a:srgbClr val="FFFFFF"/>
                </a:solidFill>
                <a:latin typeface="Century Gothic" panose="020B0502020202020204" pitchFamily="34" charset="0"/>
              </a:rPr>
              <a:t>Greenmeadow Park &amp; Pool</a:t>
            </a:r>
          </a:p>
        </p:txBody>
      </p:sp>
      <p:pic>
        <p:nvPicPr>
          <p:cNvPr id="44036" name="Picture 3">
            <a:extLst>
              <a:ext uri="{FF2B5EF4-FFF2-40B4-BE49-F238E27FC236}">
                <a16:creationId xmlns:a16="http://schemas.microsoft.com/office/drawing/2014/main" id="{2CA7E1EE-36C3-49B2-A839-28704BED91BC}"/>
              </a:ext>
            </a:extLst>
          </p:cNvPr>
          <p:cNvPicPr>
            <a:picLocks noChangeAspect="1"/>
          </p:cNvPicPr>
          <p:nvPr/>
        </p:nvPicPr>
        <p:blipFill>
          <a:blip r:embed="rId3">
            <a:extLst>
              <a:ext uri="{28A0092B-C50C-407E-A947-70E740481C1C}">
                <a14:useLocalDpi xmlns:a14="http://schemas.microsoft.com/office/drawing/2010/main" val="0"/>
              </a:ext>
            </a:extLst>
          </a:blip>
          <a:srcRect l="17615" t="14435" r="22853"/>
          <a:stretch>
            <a:fillRect/>
          </a:stretch>
        </p:blipFill>
        <p:spPr bwMode="auto">
          <a:xfrm>
            <a:off x="0" y="1984375"/>
            <a:ext cx="3703638"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a:extLst>
              <a:ext uri="{FF2B5EF4-FFF2-40B4-BE49-F238E27FC236}">
                <a16:creationId xmlns:a16="http://schemas.microsoft.com/office/drawing/2014/main" id="{AEDEF44F-BBFC-4833-843B-9FB172A61D09}"/>
              </a:ext>
            </a:extLst>
          </p:cNvPr>
          <p:cNvPicPr>
            <a:picLocks noChangeAspect="1"/>
          </p:cNvPicPr>
          <p:nvPr/>
        </p:nvPicPr>
        <p:blipFill>
          <a:blip r:embed="rId4">
            <a:extLst>
              <a:ext uri="{28A0092B-C50C-407E-A947-70E740481C1C}">
                <a14:useLocalDpi xmlns:a14="http://schemas.microsoft.com/office/drawing/2010/main" val="0"/>
              </a:ext>
            </a:extLst>
          </a:blip>
          <a:srcRect l="10706" t="16931" r="8441"/>
          <a:stretch>
            <a:fillRect/>
          </a:stretch>
        </p:blipFill>
        <p:spPr bwMode="auto">
          <a:xfrm>
            <a:off x="3895725" y="1979613"/>
            <a:ext cx="5248275"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E5D95519-A7B5-48EE-8F01-AC0687052DA2}"/>
              </a:ext>
            </a:extLst>
          </p:cNvPr>
          <p:cNvSpPr/>
          <p:nvPr/>
        </p:nvSpPr>
        <p:spPr>
          <a:xfrm>
            <a:off x="8124825" y="5842000"/>
            <a:ext cx="1019175" cy="246063"/>
          </a:xfrm>
          <a:prstGeom prst="rect">
            <a:avLst/>
          </a:prstGeom>
        </p:spPr>
        <p:txBody>
          <a:bodyPr wrap="none">
            <a:spAutoFit/>
          </a:bodyPr>
          <a:lstStyle/>
          <a:p>
            <a:pPr algn="r">
              <a:defRPr/>
            </a:pPr>
            <a:r>
              <a:rPr lang="en-US" sz="1000" dirty="0">
                <a:solidFill>
                  <a:srgbClr val="FFFFFF"/>
                </a:solidFill>
                <a:effectLst>
                  <a:outerShdw blurRad="38100" dist="38100" dir="2700000" algn="tl">
                    <a:srgbClr val="000000">
                      <a:alpha val="43137"/>
                    </a:srgbClr>
                  </a:outerShdw>
                </a:effectLst>
                <a:latin typeface="+mj-lt"/>
              </a:rPr>
              <a:t>© Benita Tsao</a:t>
            </a:r>
            <a:endParaRPr lang="en-US" dirty="0">
              <a:solidFill>
                <a:srgbClr val="000000"/>
              </a:solidFill>
              <a:latin typeface="+mj-lt"/>
            </a:endParaRPr>
          </a:p>
        </p:txBody>
      </p:sp>
      <p:sp>
        <p:nvSpPr>
          <p:cNvPr id="9" name="Rectangle 8">
            <a:extLst>
              <a:ext uri="{FF2B5EF4-FFF2-40B4-BE49-F238E27FC236}">
                <a16:creationId xmlns:a16="http://schemas.microsoft.com/office/drawing/2014/main" id="{C32D523B-6E7D-4F65-BE3C-F1E7596F2762}"/>
              </a:ext>
            </a:extLst>
          </p:cNvPr>
          <p:cNvSpPr/>
          <p:nvPr/>
        </p:nvSpPr>
        <p:spPr>
          <a:xfrm>
            <a:off x="2682875" y="5842000"/>
            <a:ext cx="1020763" cy="246063"/>
          </a:xfrm>
          <a:prstGeom prst="rect">
            <a:avLst/>
          </a:prstGeom>
        </p:spPr>
        <p:txBody>
          <a:bodyPr wrap="none">
            <a:spAutoFit/>
          </a:bodyPr>
          <a:lstStyle/>
          <a:p>
            <a:pPr algn="r">
              <a:defRPr/>
            </a:pPr>
            <a:r>
              <a:rPr lang="en-US" sz="1000" dirty="0">
                <a:solidFill>
                  <a:srgbClr val="FFFFFF"/>
                </a:solidFill>
                <a:effectLst>
                  <a:outerShdw blurRad="38100" dist="38100" dir="2700000" algn="tl">
                    <a:srgbClr val="000000">
                      <a:alpha val="43137"/>
                    </a:srgbClr>
                  </a:outerShdw>
                </a:effectLst>
                <a:latin typeface="+mj-lt"/>
              </a:rPr>
              <a:t>© Benita Tsao</a:t>
            </a:r>
            <a:endParaRPr lang="en-US" dirty="0">
              <a:solidFill>
                <a:srgbClr val="000000"/>
              </a:solidFill>
              <a:latin typeface="+mj-lt"/>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Slide-14.jpg">
            <a:extLst>
              <a:ext uri="{FF2B5EF4-FFF2-40B4-BE49-F238E27FC236}">
                <a16:creationId xmlns:a16="http://schemas.microsoft.com/office/drawing/2014/main" id="{AEFC1667-3010-4FA0-931A-7EE756F5D0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C3958D8-0FF8-41D3-8C21-513B02861C8C}"/>
              </a:ext>
            </a:extLst>
          </p:cNvPr>
          <p:cNvSpPr/>
          <p:nvPr/>
        </p:nvSpPr>
        <p:spPr>
          <a:xfrm>
            <a:off x="0" y="554038"/>
            <a:ext cx="9159875" cy="831850"/>
          </a:xfrm>
          <a:prstGeom prst="rect">
            <a:avLst/>
          </a:prstGeom>
        </p:spPr>
        <p:txBody>
          <a:bodyPr>
            <a:spAutoFit/>
          </a:bodyPr>
          <a:lstStyle/>
          <a:p>
            <a:pPr algn="ctr" eaLnBrk="1" fontAlgn="auto" hangingPunct="1">
              <a:spcBef>
                <a:spcPts val="0"/>
              </a:spcBef>
              <a:spcAft>
                <a:spcPts val="0"/>
              </a:spcAft>
              <a:defRPr/>
            </a:pPr>
            <a:r>
              <a:rPr lang="en-US" sz="4800" dirty="0">
                <a:solidFill>
                  <a:srgbClr val="FFFFFF"/>
                </a:solidFill>
                <a:latin typeface="Segoe Script" panose="020B0504020000000003" pitchFamily="34" charset="0"/>
                <a:cs typeface="+mn-cs"/>
              </a:rPr>
              <a:t>Parks &amp; </a:t>
            </a:r>
            <a:r>
              <a:rPr lang="en-US" sz="4800" b="1" dirty="0">
                <a:solidFill>
                  <a:srgbClr val="FFFFFF"/>
                </a:solidFill>
                <a:latin typeface="Century Gothic"/>
                <a:cs typeface="+mn-cs"/>
              </a:rPr>
              <a:t>Recreation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a:extLst>
              <a:ext uri="{FF2B5EF4-FFF2-40B4-BE49-F238E27FC236}">
                <a16:creationId xmlns:a16="http://schemas.microsoft.com/office/drawing/2014/main" id="{2B8389A2-AD59-432F-B78E-FA536FF75F73}"/>
              </a:ext>
            </a:extLst>
          </p:cNvPr>
          <p:cNvGrpSpPr>
            <a:grpSpLocks/>
          </p:cNvGrpSpPr>
          <p:nvPr/>
        </p:nvGrpSpPr>
        <p:grpSpPr bwMode="auto">
          <a:xfrm>
            <a:off x="-22225" y="-25400"/>
            <a:ext cx="9177338" cy="6883400"/>
            <a:chOff x="-21771" y="-25400"/>
            <a:chExt cx="9176657" cy="6883400"/>
          </a:xfrm>
        </p:grpSpPr>
        <p:pic>
          <p:nvPicPr>
            <p:cNvPr id="48132" name="Picture 1">
              <a:extLst>
                <a:ext uri="{FF2B5EF4-FFF2-40B4-BE49-F238E27FC236}">
                  <a16:creationId xmlns:a16="http://schemas.microsoft.com/office/drawing/2014/main" id="{7FC3402E-2871-41EC-98E4-3C7E20C2A2F4}"/>
                </a:ext>
              </a:extLst>
            </p:cNvPr>
            <p:cNvPicPr>
              <a:picLocks noChangeAspect="1"/>
            </p:cNvPicPr>
            <p:nvPr/>
          </p:nvPicPr>
          <p:blipFill>
            <a:blip r:embed="rId2">
              <a:extLst>
                <a:ext uri="{28A0092B-C50C-407E-A947-70E740481C1C}">
                  <a14:useLocalDpi xmlns:a14="http://schemas.microsoft.com/office/drawing/2010/main" val="0"/>
                </a:ext>
              </a:extLst>
            </a:blip>
            <a:srcRect l="-114" t="6345" r="2432" b="23415"/>
            <a:stretch>
              <a:fillRect/>
            </a:stretch>
          </p:blipFill>
          <p:spPr bwMode="auto">
            <a:xfrm>
              <a:off x="-21771" y="0"/>
              <a:ext cx="917665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a:extLst>
                <a:ext uri="{FF2B5EF4-FFF2-40B4-BE49-F238E27FC236}">
                  <a16:creationId xmlns:a16="http://schemas.microsoft.com/office/drawing/2014/main" id="{35EDE4CB-5C09-4FAA-80D9-4A9A63C68D93}"/>
                </a:ext>
              </a:extLst>
            </p:cNvPr>
            <p:cNvPicPr>
              <a:picLocks noChangeAspect="1"/>
            </p:cNvPicPr>
            <p:nvPr/>
          </p:nvPicPr>
          <p:blipFill>
            <a:blip r:embed="rId2">
              <a:extLst>
                <a:ext uri="{28A0092B-C50C-407E-A947-70E740481C1C}">
                  <a14:useLocalDpi xmlns:a14="http://schemas.microsoft.com/office/drawing/2010/main" val="0"/>
                </a:ext>
              </a:extLst>
            </a:blip>
            <a:srcRect l="77596" t="1263" b="82834"/>
            <a:stretch>
              <a:fillRect/>
            </a:stretch>
          </p:blipFill>
          <p:spPr bwMode="auto">
            <a:xfrm>
              <a:off x="0" y="-25400"/>
              <a:ext cx="7293429" cy="130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Placeholder 1">
            <a:extLst>
              <a:ext uri="{FF2B5EF4-FFF2-40B4-BE49-F238E27FC236}">
                <a16:creationId xmlns:a16="http://schemas.microsoft.com/office/drawing/2014/main" id="{68833829-0C65-4EAE-B3DB-E69FDE2BCDBB}"/>
              </a:ext>
            </a:extLst>
          </p:cNvPr>
          <p:cNvSpPr>
            <a:spLocks noGrp="1"/>
          </p:cNvSpPr>
          <p:nvPr>
            <p:ph type="body" sz="quarter" idx="10"/>
          </p:nvPr>
        </p:nvSpPr>
        <p:spPr>
          <a:xfrm>
            <a:off x="0" y="325438"/>
            <a:ext cx="9144000" cy="820737"/>
          </a:xfrm>
        </p:spPr>
        <p:txBody>
          <a:bodyPr>
            <a:noAutofit/>
          </a:bodyPr>
          <a:lstStyle/>
          <a:p>
            <a:pPr eaLnBrk="1" fontAlgn="auto" hangingPunct="1">
              <a:spcAft>
                <a:spcPts val="0"/>
              </a:spcAft>
              <a:buFont typeface="Arial"/>
              <a:buNone/>
              <a:defRPr/>
            </a:pPr>
            <a:r>
              <a:rPr lang="en-US" sz="5400" b="1" dirty="0">
                <a:solidFill>
                  <a:srgbClr val="FF6600"/>
                </a:solidFill>
                <a:latin typeface="+mj-lt"/>
              </a:rPr>
              <a:t>Complete Parks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Slide-42.jpg">
            <a:extLst>
              <a:ext uri="{FF2B5EF4-FFF2-40B4-BE49-F238E27FC236}">
                <a16:creationId xmlns:a16="http://schemas.microsoft.com/office/drawing/2014/main" id="{D72D8F89-9548-416D-B293-AC1E84B8BF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E977BFB-EAA0-4C2D-B2C8-B022BF366122}"/>
              </a:ext>
            </a:extLst>
          </p:cNvPr>
          <p:cNvSpPr/>
          <p:nvPr/>
        </p:nvSpPr>
        <p:spPr>
          <a:xfrm>
            <a:off x="2946400" y="439738"/>
            <a:ext cx="6197600" cy="1570037"/>
          </a:xfrm>
          <a:prstGeom prst="rect">
            <a:avLst/>
          </a:prstGeom>
        </p:spPr>
        <p:txBody>
          <a:bodyPr>
            <a:spAutoFit/>
          </a:bodyPr>
          <a:lstStyle/>
          <a:p>
            <a:pPr algn="ctr" eaLnBrk="1" fontAlgn="auto" hangingPunct="1">
              <a:spcBef>
                <a:spcPts val="0"/>
              </a:spcBef>
              <a:spcAft>
                <a:spcPts val="0"/>
              </a:spcAft>
              <a:defRPr/>
            </a:pPr>
            <a:r>
              <a:rPr lang="en-US" sz="4800" b="1" dirty="0">
                <a:solidFill>
                  <a:srgbClr val="FFFFFF"/>
                </a:solidFill>
                <a:latin typeface="Century Gothic"/>
                <a:cs typeface="+mn-cs"/>
              </a:rPr>
              <a:t>How will people </a:t>
            </a:r>
            <a:br>
              <a:rPr lang="en-US" sz="4800" b="1" dirty="0">
                <a:solidFill>
                  <a:srgbClr val="FFFFFF"/>
                </a:solidFill>
                <a:latin typeface="Century Gothic"/>
                <a:cs typeface="+mn-cs"/>
              </a:rPr>
            </a:br>
            <a:r>
              <a:rPr lang="en-US" sz="4800" dirty="0">
                <a:solidFill>
                  <a:srgbClr val="FFFFFF"/>
                </a:solidFill>
                <a:latin typeface="Segoe Script" panose="020B0504020000000003" pitchFamily="34" charset="0"/>
              </a:rPr>
              <a:t>get there</a:t>
            </a:r>
            <a:r>
              <a:rPr lang="en-US" sz="4800" b="1" dirty="0">
                <a:solidFill>
                  <a:srgbClr val="FFFFFF"/>
                </a:solidFill>
                <a:latin typeface="Century Gothic"/>
                <a:cs typeface="+mn-cs"/>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a:extLst>
              <a:ext uri="{FF2B5EF4-FFF2-40B4-BE49-F238E27FC236}">
                <a16:creationId xmlns:a16="http://schemas.microsoft.com/office/drawing/2014/main" id="{394424DF-CF25-4508-9020-C83D128E2B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9875"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E0746B5-BF14-4553-9042-287F3FC5D324}"/>
              </a:ext>
            </a:extLst>
          </p:cNvPr>
          <p:cNvSpPr/>
          <p:nvPr/>
        </p:nvSpPr>
        <p:spPr>
          <a:xfrm>
            <a:off x="0" y="439738"/>
            <a:ext cx="9159875" cy="831850"/>
          </a:xfrm>
          <a:prstGeom prst="rect">
            <a:avLst/>
          </a:prstGeom>
        </p:spPr>
        <p:txBody>
          <a:bodyPr>
            <a:spAutoFit/>
          </a:bodyPr>
          <a:lstStyle/>
          <a:p>
            <a:pPr algn="ctr" eaLnBrk="1" fontAlgn="auto" hangingPunct="1">
              <a:spcBef>
                <a:spcPts val="0"/>
              </a:spcBef>
              <a:spcAft>
                <a:spcPts val="0"/>
              </a:spcAft>
              <a:defRPr/>
            </a:pPr>
            <a:r>
              <a:rPr lang="en-US" sz="4800" b="1" dirty="0">
                <a:solidFill>
                  <a:srgbClr val="FFFFFF"/>
                </a:solidFill>
                <a:latin typeface="Century Gothic"/>
                <a:cs typeface="+mn-cs"/>
              </a:rPr>
              <a:t>Do people </a:t>
            </a:r>
            <a:r>
              <a:rPr lang="en-US" sz="4800" dirty="0">
                <a:solidFill>
                  <a:srgbClr val="FFFFFF"/>
                </a:solidFill>
                <a:latin typeface="Segoe Script" panose="020B0504020000000003" pitchFamily="34" charset="0"/>
              </a:rPr>
              <a:t>feel safe </a:t>
            </a:r>
            <a:r>
              <a:rPr lang="en-US" sz="4800" b="1" dirty="0">
                <a:solidFill>
                  <a:srgbClr val="FFFFFF"/>
                </a:solidFill>
                <a:latin typeface="Century Gothic"/>
              </a:rPr>
              <a:t>there?</a:t>
            </a:r>
            <a:r>
              <a:rPr lang="en-US" sz="4800" dirty="0">
                <a:solidFill>
                  <a:srgbClr val="FFFFFF"/>
                </a:solidFill>
                <a:latin typeface="Segoe Script" panose="020B0504020000000003" pitchFamily="34" charset="0"/>
              </a:rPr>
              <a:t> </a:t>
            </a:r>
            <a:endParaRPr lang="en-US" sz="4800" b="1" dirty="0">
              <a:solidFill>
                <a:srgbClr val="FFFFFF"/>
              </a:solidFill>
              <a:latin typeface="Century Gothic"/>
              <a:cs typeface="+mn-cs"/>
            </a:endParaRPr>
          </a:p>
        </p:txBody>
      </p:sp>
      <p:pic>
        <p:nvPicPr>
          <p:cNvPr id="51204" name="Picture 3">
            <a:extLst>
              <a:ext uri="{FF2B5EF4-FFF2-40B4-BE49-F238E27FC236}">
                <a16:creationId xmlns:a16="http://schemas.microsoft.com/office/drawing/2014/main" id="{D9D8DAA4-4745-4C9B-B7A1-9916B31EAB1E}"/>
              </a:ext>
            </a:extLst>
          </p:cNvPr>
          <p:cNvPicPr>
            <a:picLocks noChangeAspect="1"/>
          </p:cNvPicPr>
          <p:nvPr/>
        </p:nvPicPr>
        <p:blipFill>
          <a:blip r:embed="rId3">
            <a:extLst>
              <a:ext uri="{28A0092B-C50C-407E-A947-70E740481C1C}">
                <a14:useLocalDpi xmlns:a14="http://schemas.microsoft.com/office/drawing/2010/main" val="0"/>
              </a:ext>
            </a:extLst>
          </a:blip>
          <a:srcRect l="30365" r="45302" b="86551"/>
          <a:stretch>
            <a:fillRect/>
          </a:stretch>
        </p:blipFill>
        <p:spPr bwMode="auto">
          <a:xfrm>
            <a:off x="914400" y="1711325"/>
            <a:ext cx="40132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Slide-33.jpg">
            <a:extLst>
              <a:ext uri="{FF2B5EF4-FFF2-40B4-BE49-F238E27FC236}">
                <a16:creationId xmlns:a16="http://schemas.microsoft.com/office/drawing/2014/main" id="{98945884-3E42-477B-A8FB-D60F9F43E0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a:extLst>
              <a:ext uri="{FF2B5EF4-FFF2-40B4-BE49-F238E27FC236}">
                <a16:creationId xmlns:a16="http://schemas.microsoft.com/office/drawing/2014/main" id="{ED122ABE-8891-42B1-A858-7BC7E3B055B6}"/>
              </a:ext>
            </a:extLst>
          </p:cNvPr>
          <p:cNvSpPr>
            <a:spLocks noChangeArrowheads="1"/>
          </p:cNvSpPr>
          <p:nvPr/>
        </p:nvSpPr>
        <p:spPr bwMode="auto">
          <a:xfrm>
            <a:off x="722313" y="363538"/>
            <a:ext cx="544988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b="1">
                <a:solidFill>
                  <a:srgbClr val="FFFFFF"/>
                </a:solidFill>
                <a:latin typeface="Century Gothic" panose="020B0502020202020204" pitchFamily="34" charset="0"/>
              </a:rPr>
              <a:t>Who is </a:t>
            </a:r>
            <a:br>
              <a:rPr lang="en-US" altLang="en-US" sz="4400" b="1">
                <a:solidFill>
                  <a:srgbClr val="FFFFFF"/>
                </a:solidFill>
                <a:latin typeface="Century Gothic" panose="020B0502020202020204" pitchFamily="34" charset="0"/>
              </a:rPr>
            </a:br>
            <a:r>
              <a:rPr lang="en-US" altLang="en-US" sz="3600">
                <a:solidFill>
                  <a:srgbClr val="FFFFFF"/>
                </a:solidFill>
                <a:latin typeface="Segoe Script" panose="030B0504020000000003" pitchFamily="66" charset="0"/>
              </a:rPr>
              <a:t>welcome</a:t>
            </a:r>
            <a:r>
              <a:rPr lang="en-US" altLang="en-US" sz="4400" b="1">
                <a:solidFill>
                  <a:srgbClr val="FFFFFF"/>
                </a:solidFill>
                <a:latin typeface="Century Gothic" panose="020B0502020202020204" pitchFamily="34" charset="0"/>
              </a:rPr>
              <a:t>? </a:t>
            </a:r>
            <a:br>
              <a:rPr lang="en-US" altLang="en-US" sz="4400" b="1">
                <a:solidFill>
                  <a:srgbClr val="FFFFFF"/>
                </a:solidFill>
                <a:latin typeface="Century Gothic" panose="020B0502020202020204" pitchFamily="34" charset="0"/>
              </a:rPr>
            </a:br>
            <a:r>
              <a:rPr lang="en-US" altLang="en-US" sz="4400" b="1">
                <a:solidFill>
                  <a:srgbClr val="FFFFFF"/>
                </a:solidFill>
                <a:latin typeface="Century Gothic" panose="020B0502020202020204" pitchFamily="34" charset="0"/>
              </a:rPr>
              <a:t>Who is </a:t>
            </a:r>
            <a:br>
              <a:rPr lang="en-US" altLang="en-US" sz="4400" b="1">
                <a:solidFill>
                  <a:srgbClr val="FFFFFF"/>
                </a:solidFill>
                <a:latin typeface="Century Gothic" panose="020B0502020202020204" pitchFamily="34" charset="0"/>
              </a:rPr>
            </a:br>
            <a:r>
              <a:rPr lang="en-US" altLang="en-US" sz="4400">
                <a:solidFill>
                  <a:srgbClr val="FFFFFF"/>
                </a:solidFill>
                <a:latin typeface="Segoe Script" panose="030B0504020000000003" pitchFamily="66" charset="0"/>
              </a:rPr>
              <a:t>left out</a:t>
            </a:r>
            <a:r>
              <a:rPr lang="en-US" altLang="en-US" sz="4400" b="1">
                <a:solidFill>
                  <a:srgbClr val="FFFFFF"/>
                </a:solidFill>
                <a:latin typeface="Century Gothic" panose="020B0502020202020204" pitchFamily="34" charset="0"/>
              </a:rPr>
              <a:t> ?</a:t>
            </a:r>
            <a:endParaRPr lang="en-US" altLang="en-US" sz="3600">
              <a:solidFill>
                <a:srgbClr val="FFFFFF"/>
              </a:solidFill>
              <a:latin typeface="Segoe Script" panose="030B0504020000000003"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Slide-48.jpg">
            <a:extLst>
              <a:ext uri="{FF2B5EF4-FFF2-40B4-BE49-F238E27FC236}">
                <a16:creationId xmlns:a16="http://schemas.microsoft.com/office/drawing/2014/main" id="{8991C485-8B09-4449-835C-01E7057FBB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804863"/>
            <a:ext cx="10015538" cy="605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C4F8964-4407-4A06-ABE1-8D9E6828840F}"/>
              </a:ext>
            </a:extLst>
          </p:cNvPr>
          <p:cNvSpPr/>
          <p:nvPr/>
        </p:nvSpPr>
        <p:spPr>
          <a:xfrm>
            <a:off x="0" y="571500"/>
            <a:ext cx="9159875" cy="1568450"/>
          </a:xfrm>
          <a:prstGeom prst="rect">
            <a:avLst/>
          </a:prstGeom>
        </p:spPr>
        <p:txBody>
          <a:bodyPr>
            <a:spAutoFit/>
          </a:bodyPr>
          <a:lstStyle/>
          <a:p>
            <a:pPr algn="ctr" eaLnBrk="1" fontAlgn="auto" hangingPunct="1">
              <a:spcBef>
                <a:spcPts val="0"/>
              </a:spcBef>
              <a:spcAft>
                <a:spcPts val="0"/>
              </a:spcAft>
              <a:defRPr/>
            </a:pPr>
            <a:r>
              <a:rPr lang="en-US" sz="4800" dirty="0">
                <a:solidFill>
                  <a:srgbClr val="83BC4D"/>
                </a:solidFill>
                <a:latin typeface="Segoe Script" panose="020B0504020000000003" pitchFamily="34" charset="0"/>
              </a:rPr>
              <a:t>Collaboration across</a:t>
            </a:r>
            <a:br>
              <a:rPr lang="en-US" sz="4800" dirty="0">
                <a:solidFill>
                  <a:srgbClr val="83BC4D"/>
                </a:solidFill>
                <a:latin typeface="Segoe Script" panose="020B0504020000000003" pitchFamily="34" charset="0"/>
              </a:rPr>
            </a:br>
            <a:r>
              <a:rPr lang="en-US" sz="4800" b="1" dirty="0">
                <a:solidFill>
                  <a:srgbClr val="6B2F64"/>
                </a:solidFill>
                <a:latin typeface="Century Gothic"/>
                <a:cs typeface="+mn-cs"/>
              </a:rPr>
              <a:t>local government agencies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descr="Slide 69-69.jpg">
            <a:extLst>
              <a:ext uri="{FF2B5EF4-FFF2-40B4-BE49-F238E27FC236}">
                <a16:creationId xmlns:a16="http://schemas.microsoft.com/office/drawing/2014/main" id="{2D7D8D7B-F9EA-4B2B-8CC0-5A5CD3F09E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42A1F8D-4A36-4B20-86BD-7748A7B9F2FC}"/>
              </a:ext>
            </a:extLst>
          </p:cNvPr>
          <p:cNvSpPr/>
          <p:nvPr/>
        </p:nvSpPr>
        <p:spPr>
          <a:xfrm>
            <a:off x="0" y="342900"/>
            <a:ext cx="9159875" cy="1568450"/>
          </a:xfrm>
          <a:prstGeom prst="rect">
            <a:avLst/>
          </a:prstGeom>
        </p:spPr>
        <p:txBody>
          <a:bodyPr>
            <a:spAutoFit/>
          </a:bodyPr>
          <a:lstStyle/>
          <a:p>
            <a:pPr algn="ctr" eaLnBrk="1" fontAlgn="auto" hangingPunct="1">
              <a:spcBef>
                <a:spcPts val="0"/>
              </a:spcBef>
              <a:spcAft>
                <a:spcPts val="0"/>
              </a:spcAft>
              <a:defRPr/>
            </a:pPr>
            <a:r>
              <a:rPr lang="en-US" sz="4800" b="1" dirty="0">
                <a:solidFill>
                  <a:srgbClr val="6B2F64"/>
                </a:solidFill>
                <a:latin typeface="Century Gothic"/>
                <a:cs typeface="+mn-cs"/>
              </a:rPr>
              <a:t>Meaningful, ongoing</a:t>
            </a:r>
          </a:p>
          <a:p>
            <a:pPr algn="ctr" eaLnBrk="1" fontAlgn="auto" hangingPunct="1">
              <a:spcBef>
                <a:spcPts val="0"/>
              </a:spcBef>
              <a:spcAft>
                <a:spcPts val="0"/>
              </a:spcAft>
              <a:defRPr/>
            </a:pPr>
            <a:r>
              <a:rPr lang="en-US" sz="4800" dirty="0">
                <a:solidFill>
                  <a:srgbClr val="83BC4D"/>
                </a:solidFill>
                <a:latin typeface="Segoe Script" panose="020B0504020000000003" pitchFamily="34" charset="0"/>
                <a:cs typeface="+mn-cs"/>
              </a:rPr>
              <a:t>community engagement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LC Washington Parks and Rec Presentation">
  <a:themeElements>
    <a:clrScheme name="LC Washington Parks and Rec Presentation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fontScheme name="LC Washington Parks and Rec Presentation">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1" charset="-128"/>
          </a:defRPr>
        </a:defPPr>
      </a:lstStyle>
    </a:lnDef>
  </a:objectDefaults>
  <a:extraClrSchemeLst>
    <a:extraClrScheme>
      <a:clrScheme name="LC Washington Parks and Rec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 Washington Parks and Rec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 Washington Parks and Rec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 Washington Parks and Rec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 Washington Parks and Rec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 Washington Parks and Rec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 Washington Parks and Rec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C Washington Parks and Rec Presentation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831</Words>
  <Application>Microsoft Office PowerPoint</Application>
  <PresentationFormat>On-screen Show (4:3)</PresentationFormat>
  <Paragraphs>70</Paragraphs>
  <Slides>19</Slides>
  <Notes>13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19</vt:i4>
      </vt:variant>
    </vt:vector>
  </HeadingPairs>
  <TitlesOfParts>
    <vt:vector size="36" baseType="lpstr">
      <vt:lpstr>Arial</vt:lpstr>
      <vt:lpstr>Arial Black</vt:lpstr>
      <vt:lpstr>Times New Roman</vt:lpstr>
      <vt:lpstr>Courier New</vt:lpstr>
      <vt:lpstr>Calibri</vt:lpstr>
      <vt:lpstr>Century Gothic</vt:lpstr>
      <vt:lpstr>Wingdings</vt:lpstr>
      <vt:lpstr>Times</vt:lpstr>
      <vt:lpstr>Arial  </vt:lpstr>
      <vt:lpstr>Segoe Script</vt:lpstr>
      <vt:lpstr>Arial Unicode MS</vt:lpstr>
      <vt:lpstr>Helvetica</vt:lpstr>
      <vt:lpstr>Calibri Light</vt:lpstr>
      <vt:lpstr>Office Theme</vt:lpstr>
      <vt:lpstr>4_Office Theme</vt:lpstr>
      <vt:lpstr>6_LC Washington Parks and Rec Presentation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YEAREND RE/VIEW/UE RETAIL LAB 2015</dc:title>
  <dc:creator>Kim Arroyo Williamson</dc:creator>
  <cp:lastModifiedBy>Wil Thomas</cp:lastModifiedBy>
  <cp:revision>34</cp:revision>
  <dcterms:created xsi:type="dcterms:W3CDTF">2016-02-24T22:41:13Z</dcterms:created>
  <dcterms:modified xsi:type="dcterms:W3CDTF">2020-08-31T17:44:10Z</dcterms:modified>
</cp:coreProperties>
</file>