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9144000" cy="5143500"/>
  <p:embeddedFontLst>
    <p:embeddedFont>
      <p:font typeface="Montserrat"/>
      <p:regular r:id="rId27"/>
      <p:bold r:id="rId28"/>
      <p:italic r:id="rId29"/>
      <p:boldItalic r:id="rId30"/>
    </p:embeddedFont>
    <p:embeddedFont>
      <p:font typeface="Gill Sans"/>
      <p:regular r:id="rId31"/>
      <p:bold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7" roundtripDataSignature="AMtx7mjB2yRtihl6x+iUoOUTTQ1Zuo7A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GillSans-regular.fntdata"/><Relationship Id="rId30" Type="http://schemas.openxmlformats.org/officeDocument/2006/relationships/font" Target="fonts/Montserrat-boldItalic.fntdata"/><Relationship Id="rId33" Type="http://schemas.openxmlformats.org/officeDocument/2006/relationships/font" Target="fonts/OpenSans-regular.fntdata"/><Relationship Id="rId32" Type="http://schemas.openxmlformats.org/officeDocument/2006/relationships/font" Target="fonts/GillSans-bold.fntdata"/><Relationship Id="rId35" Type="http://schemas.openxmlformats.org/officeDocument/2006/relationships/font" Target="fonts/OpenSans-italic.fntdata"/><Relationship Id="rId34" Type="http://schemas.openxmlformats.org/officeDocument/2006/relationships/font" Target="fonts/OpenSans-bold.fntdata"/><Relationship Id="rId37" Type="http://customschemas.google.com/relationships/presentationmetadata" Target="metadata"/><Relationship Id="rId36" Type="http://schemas.openxmlformats.org/officeDocument/2006/relationships/font" Target="fonts/OpenSans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29" Type="http://schemas.openxmlformats.org/officeDocument/2006/relationships/font" Target="fonts/Montserra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5" name="Google Shape;635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f5187f820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gf5187f820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f5187f820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gf5187f820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CFBF9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f5448cf480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gf5448cf480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f5187f820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gf5187f820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f15373aa0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gf15373aa0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f5187f820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f5187f820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f5187f8202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gf5187f820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f5448cf48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0" name="Google Shape;750;gf5448cf48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50">
              <a:solidFill>
                <a:srgbClr val="333333"/>
              </a:solidFill>
              <a:highlight>
                <a:srgbClr val="FCFBF9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f5448cf480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7" name="Google Shape;757;gf5448cf480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f5448cf48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5" name="Google Shape;765;gf5448cf48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1" name="Google Shape;77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Google Shape;77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f545a0f7da_1_0:notes"/>
          <p:cNvSpPr/>
          <p:nvPr>
            <p:ph idx="2" type="sldImg"/>
          </p:nvPr>
        </p:nvSpPr>
        <p:spPr>
          <a:xfrm>
            <a:off x="5080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f545a0f7da_1_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>
              <a:highlight>
                <a:srgbClr val="FCFBF9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FF0000"/>
                </a:solidFill>
                <a:highlight>
                  <a:srgbClr val="FCFBF9"/>
                </a:highlight>
              </a:rPr>
              <a:t>.</a:t>
            </a:r>
            <a:r>
              <a:rPr lang="en" sz="1350">
                <a:solidFill>
                  <a:srgbClr val="333333"/>
                </a:solidFill>
                <a:highlight>
                  <a:srgbClr val="FCFBF9"/>
                </a:highlight>
              </a:rPr>
              <a:t> </a:t>
            </a:r>
            <a:endParaRPr sz="1350">
              <a:solidFill>
                <a:srgbClr val="333333"/>
              </a:solidFill>
              <a:highlight>
                <a:srgbClr val="FCFBF9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highlight>
                <a:srgbClr val="FCFBF9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highlight>
                <a:srgbClr val="FCFBF9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highlight>
                <a:srgbClr val="FCFBF9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f545a0f7da_0_6:notes"/>
          <p:cNvSpPr/>
          <p:nvPr>
            <p:ph idx="2" type="sldImg"/>
          </p:nvPr>
        </p:nvSpPr>
        <p:spPr>
          <a:xfrm>
            <a:off x="51435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f545a0f7da_0_6:notes"/>
          <p:cNvSpPr txBox="1"/>
          <p:nvPr>
            <p:ph idx="1" type="body"/>
          </p:nvPr>
        </p:nvSpPr>
        <p:spPr>
          <a:xfrm>
            <a:off x="514350" y="3300413"/>
            <a:ext cx="41148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3" name="Google Shape;663;gf545a0f7da_0_6:notes"/>
          <p:cNvSpPr txBox="1"/>
          <p:nvPr>
            <p:ph idx="12" type="sldNum"/>
          </p:nvPr>
        </p:nvSpPr>
        <p:spPr>
          <a:xfrm>
            <a:off x="2913460" y="6513910"/>
            <a:ext cx="2229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f5448cf480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f5448cf480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f5187f820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gf5187f820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f5187f820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gf5187f820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f5448cf4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f5448cf4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CFBF9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1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0.jpg"/><Relationship Id="rId4" Type="http://schemas.openxmlformats.org/officeDocument/2006/relationships/image" Target="../media/image23.jpg"/><Relationship Id="rId5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gallery.dairycouncilofca.org/GSP/" TargetMode="External"/><Relationship Id="rId3" Type="http://schemas.openxmlformats.org/officeDocument/2006/relationships/image" Target="../media/image35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25.jp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34.jpg"/><Relationship Id="rId4" Type="http://schemas.openxmlformats.org/officeDocument/2006/relationships/image" Target="../media/image3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0.jpg"/><Relationship Id="rId4" Type="http://schemas.openxmlformats.org/officeDocument/2006/relationships/image" Target="../media/image23.jpg"/><Relationship Id="rId5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3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40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/LEH Title Page [father/son/girl/yogurt]">
  <p:cSld name="DCC/LEH Title Page [father/son/girl/yogurt]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2"/>
          <p:cNvPicPr preferRelativeResize="0"/>
          <p:nvPr/>
        </p:nvPicPr>
        <p:blipFill rotWithShape="1">
          <a:blip r:embed="rId2">
            <a:alphaModFix/>
          </a:blip>
          <a:srcRect b="-216" l="0" r="-1058" t="438"/>
          <a:stretch/>
        </p:blipFill>
        <p:spPr>
          <a:xfrm>
            <a:off x="0" y="-1"/>
            <a:ext cx="3502644" cy="517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2"/>
          <p:cNvPicPr preferRelativeResize="0"/>
          <p:nvPr/>
        </p:nvPicPr>
        <p:blipFill rotWithShape="1">
          <a:blip r:embed="rId3">
            <a:alphaModFix/>
          </a:blip>
          <a:srcRect b="0" l="0" r="0" t="980"/>
          <a:stretch/>
        </p:blipFill>
        <p:spPr>
          <a:xfrm>
            <a:off x="5675110" y="-1826"/>
            <a:ext cx="3468890" cy="514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2"/>
          <p:cNvSpPr/>
          <p:nvPr/>
        </p:nvSpPr>
        <p:spPr>
          <a:xfrm>
            <a:off x="3434953" y="1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" name="Google Shape;1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8560" y="1561251"/>
            <a:ext cx="1507287" cy="829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6" name="Google Shape;1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0509" y="2753242"/>
            <a:ext cx="1582983" cy="56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Left / 3 Images Right [food]">
  <p:cSld name="DCC Title Left / 3 Images Right [food]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0298" y="0"/>
            <a:ext cx="1703702" cy="17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166" y="1"/>
            <a:ext cx="1731131" cy="171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9167" y="1712349"/>
            <a:ext cx="3434832" cy="2879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41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" name="Google Shape;94;p41"/>
          <p:cNvCxnSpPr/>
          <p:nvPr/>
        </p:nvCxnSpPr>
        <p:spPr>
          <a:xfrm>
            <a:off x="744030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41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1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7" name="Google Shape;97;p41"/>
          <p:cNvSpPr txBox="1"/>
          <p:nvPr>
            <p:ph idx="2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41"/>
          <p:cNvSpPr txBox="1"/>
          <p:nvPr>
            <p:ph idx="3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41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logo&#10;&#10;Description automatically generated" id="100" name="Google Shape;10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463" y="321953"/>
            <a:ext cx="1386306" cy="76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Blank">
  <p:cSld name="LEH 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2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04" name="Google Shape;10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42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" name="Google Shape;106;p42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Internal Content Left / 2 Images Right [insert photos]">
  <p:cSld name="LEH Internal Content Left / 2 Images Right [insert photos]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3"/>
          <p:cNvSpPr txBox="1"/>
          <p:nvPr>
            <p:ph type="title"/>
          </p:nvPr>
        </p:nvSpPr>
        <p:spPr>
          <a:xfrm>
            <a:off x="628650" y="273844"/>
            <a:ext cx="4363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43"/>
          <p:cNvSpPr txBox="1"/>
          <p:nvPr>
            <p:ph idx="1" type="body"/>
          </p:nvPr>
        </p:nvSpPr>
        <p:spPr>
          <a:xfrm>
            <a:off x="628650" y="1369218"/>
            <a:ext cx="43638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43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43"/>
          <p:cNvSpPr/>
          <p:nvPr>
            <p:ph idx="3" type="pic"/>
          </p:nvPr>
        </p:nvSpPr>
        <p:spPr>
          <a:xfrm>
            <a:off x="5709048" y="0"/>
            <a:ext cx="34347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2" name="Google Shape;112;p43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" name="Google Shape;113;p43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3"/>
          <p:cNvSpPr txBox="1"/>
          <p:nvPr>
            <p:ph idx="4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15" name="Google Shape;11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43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" name="Google Shape;117;p43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Internal Content Left / 3 Images Right [insert photos]">
  <p:cSld name="DCC Internal Content Left / 3 Images Right [insert photos]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4"/>
          <p:cNvSpPr txBox="1"/>
          <p:nvPr>
            <p:ph type="title"/>
          </p:nvPr>
        </p:nvSpPr>
        <p:spPr>
          <a:xfrm>
            <a:off x="628650" y="273844"/>
            <a:ext cx="4363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44"/>
          <p:cNvSpPr txBox="1"/>
          <p:nvPr>
            <p:ph idx="1" type="body"/>
          </p:nvPr>
        </p:nvSpPr>
        <p:spPr>
          <a:xfrm>
            <a:off x="628650" y="1369218"/>
            <a:ext cx="43638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" name="Google Shape;121;p44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44"/>
          <p:cNvSpPr/>
          <p:nvPr>
            <p:ph idx="3" type="pic"/>
          </p:nvPr>
        </p:nvSpPr>
        <p:spPr>
          <a:xfrm>
            <a:off x="7471610" y="0"/>
            <a:ext cx="1672500" cy="16710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44"/>
          <p:cNvSpPr/>
          <p:nvPr>
            <p:ph idx="4" type="pic"/>
          </p:nvPr>
        </p:nvSpPr>
        <p:spPr>
          <a:xfrm>
            <a:off x="5709048" y="0"/>
            <a:ext cx="16998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4" name="Google Shape;124;p44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44"/>
          <p:cNvCxnSpPr/>
          <p:nvPr/>
        </p:nvCxnSpPr>
        <p:spPr>
          <a:xfrm>
            <a:off x="744391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44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4"/>
          <p:cNvSpPr txBox="1"/>
          <p:nvPr>
            <p:ph idx="5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28" name="Google Shape;128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4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30" name="Google Shape;130;p44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Internal Content Left / 1 Image Right [insert photo]">
  <p:cSld name="DCC Internal Content Left / 1 Image Right [insert photo]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5"/>
          <p:cNvSpPr txBox="1"/>
          <p:nvPr>
            <p:ph type="title"/>
          </p:nvPr>
        </p:nvSpPr>
        <p:spPr>
          <a:xfrm>
            <a:off x="628650" y="273844"/>
            <a:ext cx="4363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45"/>
          <p:cNvSpPr txBox="1"/>
          <p:nvPr>
            <p:ph idx="1" type="body"/>
          </p:nvPr>
        </p:nvSpPr>
        <p:spPr>
          <a:xfrm>
            <a:off x="628650" y="1369218"/>
            <a:ext cx="43638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4" name="Google Shape;134;p45"/>
          <p:cNvSpPr/>
          <p:nvPr>
            <p:ph idx="2" type="pic"/>
          </p:nvPr>
        </p:nvSpPr>
        <p:spPr>
          <a:xfrm>
            <a:off x="5709047" y="0"/>
            <a:ext cx="3434700" cy="460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45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5"/>
          <p:cNvSpPr txBox="1"/>
          <p:nvPr>
            <p:ph idx="3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37" name="Google Shape;13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5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39" name="Google Shape;139;p45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Left / 1 Image Right [insert photos]">
  <p:cSld name="DCC Title Left / 1 Image Right [insert photos]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6"/>
          <p:cNvSpPr/>
          <p:nvPr>
            <p:ph idx="2" type="pic"/>
          </p:nvPr>
        </p:nvSpPr>
        <p:spPr>
          <a:xfrm>
            <a:off x="5709047" y="0"/>
            <a:ext cx="3434700" cy="45939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46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3" name="Google Shape;143;p46"/>
          <p:cNvSpPr txBox="1"/>
          <p:nvPr>
            <p:ph idx="3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4" name="Google Shape;144;p46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6"/>
          <p:cNvSpPr txBox="1"/>
          <p:nvPr>
            <p:ph idx="4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46" name="Google Shape;14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463" y="321953"/>
            <a:ext cx="1386306" cy="7624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6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Green Title">
  <p:cSld name="DCC Green 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7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00A25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7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47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7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53" name="Google Shape;15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7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55" name="Google Shape;155;p47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Left / 2 Images Right [insert photos]">
  <p:cSld name="LEH Title Left / 2 Images Right [insert photos]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48"/>
          <p:cNvSpPr/>
          <p:nvPr>
            <p:ph idx="3" type="pic"/>
          </p:nvPr>
        </p:nvSpPr>
        <p:spPr>
          <a:xfrm>
            <a:off x="5709048" y="0"/>
            <a:ext cx="34347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59" name="Google Shape;159;p48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plate, drawing, room&#10;&#10;Description automatically generated" id="160" name="Google Shape;16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648" y="652612"/>
            <a:ext cx="1369935" cy="4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8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8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3" name="Google Shape;163;p48"/>
          <p:cNvSpPr txBox="1"/>
          <p:nvPr>
            <p:ph idx="4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4" name="Google Shape;164;p48"/>
          <p:cNvSpPr txBox="1"/>
          <p:nvPr>
            <p:ph idx="5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5" name="Google Shape;165;p48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Left / 3 Images Right [kids]">
  <p:cSld name="LEH Title Left / 3 Images Right [kids]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9167" y="0"/>
            <a:ext cx="1731131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0298" y="0"/>
            <a:ext cx="1703701" cy="17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9168" y="1696113"/>
            <a:ext cx="3434832" cy="2912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49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49"/>
          <p:cNvCxnSpPr/>
          <p:nvPr/>
        </p:nvCxnSpPr>
        <p:spPr>
          <a:xfrm>
            <a:off x="744030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plate, drawing, room&#10;&#10;Description automatically generated" id="172" name="Google Shape;172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648" y="652612"/>
            <a:ext cx="1369935" cy="4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9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9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5" name="Google Shape;175;p49"/>
          <p:cNvSpPr txBox="1"/>
          <p:nvPr>
            <p:ph idx="2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6" name="Google Shape;176;p49"/>
          <p:cNvSpPr txBox="1"/>
          <p:nvPr>
            <p:ph idx="3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7" name="Google Shape;177;p49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Left / 3 Images Right [farm]">
  <p:cSld name="LEH Title Left / 3 Images Right [farm]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0300" y="0"/>
            <a:ext cx="1703700" cy="17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167" y="0"/>
            <a:ext cx="1721736" cy="17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9169" y="1710199"/>
            <a:ext cx="3434830" cy="288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50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50"/>
          <p:cNvCxnSpPr/>
          <p:nvPr/>
        </p:nvCxnSpPr>
        <p:spPr>
          <a:xfrm>
            <a:off x="744030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plate, drawing, room&#10;&#10;Description automatically generated" id="184" name="Google Shape;18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648" y="652612"/>
            <a:ext cx="1369935" cy="4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0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0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7" name="Google Shape;187;p50"/>
          <p:cNvSpPr txBox="1"/>
          <p:nvPr>
            <p:ph idx="2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8" name="Google Shape;188;p50"/>
          <p:cNvSpPr txBox="1"/>
          <p:nvPr>
            <p:ph idx="3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9" name="Google Shape;189;p50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Left / 3 Images Right [kids]">
  <p:cSld name="DCC Title Left / 3 Images Right [kids]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9167" y="0"/>
            <a:ext cx="1731131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0298" y="0"/>
            <a:ext cx="1703701" cy="17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9168" y="1696113"/>
            <a:ext cx="3434832" cy="2912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33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" name="Google Shape;22;p33"/>
          <p:cNvCxnSpPr/>
          <p:nvPr/>
        </p:nvCxnSpPr>
        <p:spPr>
          <a:xfrm>
            <a:off x="744030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" name="Google Shape;23;p33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3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" name="Google Shape;25;p33"/>
          <p:cNvSpPr txBox="1"/>
          <p:nvPr>
            <p:ph idx="2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3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33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logo&#10;&#10;Description automatically generated" id="28" name="Google Shape;2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463" y="321953"/>
            <a:ext cx="1386306" cy="76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Light Blue Title">
  <p:cSld name="DCC Light Blue Titl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1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00AC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51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51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1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95" name="Google Shape;195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1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97" name="Google Shape;197;p51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w to use our template">
  <p:cSld name="How to use our template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2"/>
          <p:cNvSpPr txBox="1"/>
          <p:nvPr/>
        </p:nvSpPr>
        <p:spPr>
          <a:xfrm>
            <a:off x="297180" y="259080"/>
            <a:ext cx="3916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rPr>
              <a:t>How to use our template</a:t>
            </a:r>
            <a:endParaRPr b="1" i="0" sz="2100" u="none" cap="none" strike="noStrike">
              <a:solidFill>
                <a:srgbClr val="00ACD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0" name="Google Shape;200;p52"/>
          <p:cNvSpPr txBox="1"/>
          <p:nvPr/>
        </p:nvSpPr>
        <p:spPr>
          <a:xfrm>
            <a:off x="297180" y="807720"/>
            <a:ext cx="3916500" cy="3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TIPS: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Create rhythm and allow a viewer’s eyes to experience a visual break by inserting a section slide with a full block of color or a full slide of images. This helps maintain interest with the viewer.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Vary slide types.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Use the Dairy Council colors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42464B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42464B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42464B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42464B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Modify slides to fit your needs, our template is flexible! Need your section divider to be purple? Make it purple! Need a grid of four images on a slide? Create one!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Use warm dynamic images that showcase families, healthy eating, healthy lifestyles, etc. For food images, do your best to find images that showcase balanced diets, and foods prepped as a part of a meal, as long as a dairy component is present.  A lone apple on a white background is not as compelling as an apple seen as a part of a child’s lunch. Giving the viewer context for the foods, it communicates the healthy eating lifestyle. Begin by pulling images from this folder in our gallery: </a:t>
            </a:r>
            <a:r>
              <a:rPr b="0" i="0" lang="en" sz="1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http://gallery.dairycouncilofca.org/GSP/</a:t>
            </a: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42464B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1" name="Google Shape;201;p52"/>
          <p:cNvSpPr txBox="1"/>
          <p:nvPr/>
        </p:nvSpPr>
        <p:spPr>
          <a:xfrm>
            <a:off x="4526280" y="807720"/>
            <a:ext cx="3916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 startAt="6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Examples of warm dynamic images: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5380" y="1152562"/>
            <a:ext cx="1209204" cy="121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2041" y="1152562"/>
            <a:ext cx="1228672" cy="121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52"/>
          <p:cNvPicPr preferRelativeResize="0"/>
          <p:nvPr/>
        </p:nvPicPr>
        <p:blipFill rotWithShape="1">
          <a:blip r:embed="rId5">
            <a:alphaModFix/>
          </a:blip>
          <a:srcRect b="13304" l="38" r="-37" t="20158"/>
          <a:stretch/>
        </p:blipFill>
        <p:spPr>
          <a:xfrm>
            <a:off x="7478627" y="1152562"/>
            <a:ext cx="1213476" cy="12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2041" y="2578686"/>
            <a:ext cx="1222282" cy="121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8627" y="2578685"/>
            <a:ext cx="1210101" cy="121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1683" y="2578062"/>
            <a:ext cx="1229585" cy="121471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2"/>
          <p:cNvSpPr txBox="1"/>
          <p:nvPr/>
        </p:nvSpPr>
        <p:spPr>
          <a:xfrm>
            <a:off x="4526280" y="3986875"/>
            <a:ext cx="391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4B"/>
              </a:buClr>
              <a:buSzPts val="1100"/>
              <a:buFont typeface="Calibri"/>
              <a:buAutoNum type="arabicPeriod" startAt="7"/>
            </a:pP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The footer can be used to show our URL, our name, or to repeat the presentation throughout the internal slides. </a:t>
            </a:r>
            <a:b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0" i="0" lang="en" sz="1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Note: the footer must be updated on each slide.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2"/>
          <p:cNvSpPr/>
          <p:nvPr/>
        </p:nvSpPr>
        <p:spPr>
          <a:xfrm>
            <a:off x="624546" y="1919226"/>
            <a:ext cx="369300" cy="369600"/>
          </a:xfrm>
          <a:prstGeom prst="rect">
            <a:avLst/>
          </a:prstGeom>
          <a:solidFill>
            <a:srgbClr val="007EB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2"/>
          <p:cNvSpPr/>
          <p:nvPr/>
        </p:nvSpPr>
        <p:spPr>
          <a:xfrm>
            <a:off x="1094056" y="1919226"/>
            <a:ext cx="369300" cy="369600"/>
          </a:xfrm>
          <a:prstGeom prst="rect">
            <a:avLst/>
          </a:prstGeom>
          <a:solidFill>
            <a:srgbClr val="00AC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2"/>
          <p:cNvSpPr/>
          <p:nvPr/>
        </p:nvSpPr>
        <p:spPr>
          <a:xfrm>
            <a:off x="1574116" y="1919226"/>
            <a:ext cx="369300" cy="369600"/>
          </a:xfrm>
          <a:prstGeom prst="rect">
            <a:avLst/>
          </a:prstGeom>
          <a:solidFill>
            <a:srgbClr val="E56E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2"/>
          <p:cNvSpPr/>
          <p:nvPr/>
        </p:nvSpPr>
        <p:spPr>
          <a:xfrm>
            <a:off x="2048901" y="1919226"/>
            <a:ext cx="369300" cy="369600"/>
          </a:xfrm>
          <a:prstGeom prst="rect">
            <a:avLst/>
          </a:prstGeom>
          <a:solidFill>
            <a:srgbClr val="00A25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2"/>
          <p:cNvSpPr/>
          <p:nvPr/>
        </p:nvSpPr>
        <p:spPr>
          <a:xfrm>
            <a:off x="2523685" y="1919225"/>
            <a:ext cx="369300" cy="369600"/>
          </a:xfrm>
          <a:prstGeom prst="rect">
            <a:avLst/>
          </a:prstGeom>
          <a:solidFill>
            <a:srgbClr val="DB32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2"/>
          <p:cNvSpPr/>
          <p:nvPr/>
        </p:nvSpPr>
        <p:spPr>
          <a:xfrm>
            <a:off x="2998470" y="1919226"/>
            <a:ext cx="369300" cy="369600"/>
          </a:xfrm>
          <a:prstGeom prst="rect">
            <a:avLst/>
          </a:prstGeom>
          <a:solidFill>
            <a:srgbClr val="723E8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5 Image Collage [insert photos]">
  <p:cSld name="LEH 5 Image Collage [insert photos]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3"/>
          <p:cNvSpPr/>
          <p:nvPr>
            <p:ph idx="2" type="pic"/>
          </p:nvPr>
        </p:nvSpPr>
        <p:spPr>
          <a:xfrm>
            <a:off x="-1" y="0"/>
            <a:ext cx="21465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3"/>
          <p:cNvSpPr/>
          <p:nvPr>
            <p:ph idx="3" type="pic"/>
          </p:nvPr>
        </p:nvSpPr>
        <p:spPr>
          <a:xfrm>
            <a:off x="-1" y="2795822"/>
            <a:ext cx="2146500" cy="18087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53"/>
          <p:cNvSpPr/>
          <p:nvPr>
            <p:ph idx="4" type="pic"/>
          </p:nvPr>
        </p:nvSpPr>
        <p:spPr>
          <a:xfrm>
            <a:off x="2215104" y="0"/>
            <a:ext cx="34503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53"/>
          <p:cNvSpPr/>
          <p:nvPr>
            <p:ph idx="5" type="pic"/>
          </p:nvPr>
        </p:nvSpPr>
        <p:spPr>
          <a:xfrm>
            <a:off x="5729337" y="1743544"/>
            <a:ext cx="3414600" cy="28608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53"/>
          <p:cNvSpPr/>
          <p:nvPr>
            <p:ph idx="6" type="pic"/>
          </p:nvPr>
        </p:nvSpPr>
        <p:spPr>
          <a:xfrm>
            <a:off x="5729337" y="1"/>
            <a:ext cx="3414600" cy="1685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1" name="Google Shape;221;p53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2" name="Google Shape;222;p53"/>
          <p:cNvCxnSpPr/>
          <p:nvPr/>
        </p:nvCxnSpPr>
        <p:spPr>
          <a:xfrm>
            <a:off x="5699773" y="0"/>
            <a:ext cx="0" cy="46239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53"/>
          <p:cNvCxnSpPr/>
          <p:nvPr/>
        </p:nvCxnSpPr>
        <p:spPr>
          <a:xfrm>
            <a:off x="-496" y="2769511"/>
            <a:ext cx="21813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53"/>
          <p:cNvCxnSpPr/>
          <p:nvPr/>
        </p:nvCxnSpPr>
        <p:spPr>
          <a:xfrm>
            <a:off x="2180844" y="0"/>
            <a:ext cx="0" cy="46239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5" name="Google Shape;225;p53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3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27" name="Google Shape;22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3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9" name="Google Shape;229;p53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Internal Content 2 Columns">
  <p:cSld name="DCC Internal Content 2 Columns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56E2A"/>
              </a:buClr>
              <a:buSzPts val="2100"/>
              <a:buNone/>
              <a:defRPr b="0" i="0" sz="2100">
                <a:solidFill>
                  <a:srgbClr val="E56E2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32" name="Google Shape;232;p54"/>
          <p:cNvSpPr txBox="1"/>
          <p:nvPr>
            <p:ph type="title"/>
          </p:nvPr>
        </p:nvSpPr>
        <p:spPr>
          <a:xfrm>
            <a:off x="628650" y="273844"/>
            <a:ext cx="7887899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54"/>
          <p:cNvSpPr txBox="1"/>
          <p:nvPr>
            <p:ph idx="2" type="body"/>
          </p:nvPr>
        </p:nvSpPr>
        <p:spPr>
          <a:xfrm>
            <a:off x="628650" y="1878806"/>
            <a:ext cx="3886200" cy="25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54"/>
          <p:cNvSpPr txBox="1"/>
          <p:nvPr>
            <p:ph idx="3" type="body"/>
          </p:nvPr>
        </p:nvSpPr>
        <p:spPr>
          <a:xfrm>
            <a:off x="4629150" y="1878806"/>
            <a:ext cx="3886200" cy="25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54"/>
          <p:cNvSpPr txBox="1"/>
          <p:nvPr>
            <p:ph idx="4" type="body"/>
          </p:nvPr>
        </p:nvSpPr>
        <p:spPr>
          <a:xfrm>
            <a:off x="4629150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56E2A"/>
              </a:buClr>
              <a:buSzPts val="2100"/>
              <a:buNone/>
              <a:defRPr b="0" i="0" sz="2100">
                <a:solidFill>
                  <a:srgbClr val="E56E2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36" name="Google Shape;236;p54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4"/>
          <p:cNvSpPr txBox="1"/>
          <p:nvPr>
            <p:ph idx="5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38" name="Google Shape;23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4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40" name="Google Shape;240;p54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Page [insert photos]">
  <p:cSld name="LEH Title Page [insert photos]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/>
          <p:nvPr/>
        </p:nvSpPr>
        <p:spPr>
          <a:xfrm>
            <a:off x="3434953" y="0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5"/>
          <p:cNvSpPr/>
          <p:nvPr>
            <p:ph idx="2" type="pic"/>
          </p:nvPr>
        </p:nvSpPr>
        <p:spPr>
          <a:xfrm>
            <a:off x="5709047" y="0"/>
            <a:ext cx="3434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55"/>
          <p:cNvSpPr/>
          <p:nvPr>
            <p:ph idx="3" type="pic"/>
          </p:nvPr>
        </p:nvSpPr>
        <p:spPr>
          <a:xfrm>
            <a:off x="0" y="0"/>
            <a:ext cx="34347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close up of a logo&#10;&#10;Description automatically generated" id="245" name="Google Shape;245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0509" y="2289323"/>
            <a:ext cx="1582983" cy="56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Page [father/son/girl/yogurt]">
  <p:cSld name="LEH Title Page [father/son/girl/yogurt]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56"/>
          <p:cNvPicPr preferRelativeResize="0"/>
          <p:nvPr/>
        </p:nvPicPr>
        <p:blipFill rotWithShape="1">
          <a:blip r:embed="rId2">
            <a:alphaModFix/>
          </a:blip>
          <a:srcRect b="0" l="0" r="0" t="980"/>
          <a:stretch/>
        </p:blipFill>
        <p:spPr>
          <a:xfrm>
            <a:off x="5675110" y="-1826"/>
            <a:ext cx="3468890" cy="514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6"/>
          <p:cNvPicPr preferRelativeResize="0"/>
          <p:nvPr/>
        </p:nvPicPr>
        <p:blipFill rotWithShape="1">
          <a:blip r:embed="rId3">
            <a:alphaModFix/>
          </a:blip>
          <a:srcRect b="-216" l="0" r="-1058" t="438"/>
          <a:stretch/>
        </p:blipFill>
        <p:spPr>
          <a:xfrm>
            <a:off x="0" y="-1"/>
            <a:ext cx="3502644" cy="517802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6"/>
          <p:cNvSpPr/>
          <p:nvPr/>
        </p:nvSpPr>
        <p:spPr>
          <a:xfrm>
            <a:off x="3434953" y="1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0" name="Google Shape;25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0509" y="2289323"/>
            <a:ext cx="1582983" cy="56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Page [pasta salad/boy/yogurt]">
  <p:cSld name="LEH Title Page [pasta salad/boy/yogurt]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57"/>
          <p:cNvPicPr preferRelativeResize="0"/>
          <p:nvPr/>
        </p:nvPicPr>
        <p:blipFill rotWithShape="1">
          <a:blip r:embed="rId2">
            <a:alphaModFix/>
          </a:blip>
          <a:srcRect b="-188" l="0" r="0" t="557"/>
          <a:stretch/>
        </p:blipFill>
        <p:spPr>
          <a:xfrm>
            <a:off x="-1" y="-1"/>
            <a:ext cx="3475027" cy="518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7"/>
          <p:cNvPicPr preferRelativeResize="0"/>
          <p:nvPr/>
        </p:nvPicPr>
        <p:blipFill rotWithShape="1">
          <a:blip r:embed="rId3">
            <a:alphaModFix/>
          </a:blip>
          <a:srcRect b="0" l="0" r="0" t="1155"/>
          <a:stretch/>
        </p:blipFill>
        <p:spPr>
          <a:xfrm>
            <a:off x="5668973" y="0"/>
            <a:ext cx="34750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7"/>
          <p:cNvSpPr/>
          <p:nvPr/>
        </p:nvSpPr>
        <p:spPr>
          <a:xfrm>
            <a:off x="3434953" y="1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5" name="Google Shape;25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0509" y="2289323"/>
            <a:ext cx="1582983" cy="56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/LEH Title Page [insert photos]">
  <p:cSld name="DCC/LEH Title Page [insert photos]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8"/>
          <p:cNvSpPr/>
          <p:nvPr/>
        </p:nvSpPr>
        <p:spPr>
          <a:xfrm>
            <a:off x="3434953" y="0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58"/>
          <p:cNvSpPr/>
          <p:nvPr>
            <p:ph idx="2" type="pic"/>
          </p:nvPr>
        </p:nvSpPr>
        <p:spPr>
          <a:xfrm>
            <a:off x="5709047" y="0"/>
            <a:ext cx="3434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58"/>
          <p:cNvSpPr/>
          <p:nvPr>
            <p:ph idx="3" type="pic"/>
          </p:nvPr>
        </p:nvSpPr>
        <p:spPr>
          <a:xfrm>
            <a:off x="0" y="0"/>
            <a:ext cx="34347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close up of a logo&#10;&#10;Description automatically generated" id="260" name="Google Shape;260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08560" y="1561251"/>
            <a:ext cx="1507287" cy="829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61" name="Google Shape;26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0509" y="2753242"/>
            <a:ext cx="1582983" cy="56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/LEH Title Page [pasta salad/boy/yogurt]">
  <p:cSld name="DCC/LEH Title Page [pasta salad/boy/yogurt]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9"/>
          <p:cNvPicPr preferRelativeResize="0"/>
          <p:nvPr/>
        </p:nvPicPr>
        <p:blipFill rotWithShape="1">
          <a:blip r:embed="rId2">
            <a:alphaModFix/>
          </a:blip>
          <a:srcRect b="-188" l="0" r="0" t="557"/>
          <a:stretch/>
        </p:blipFill>
        <p:spPr>
          <a:xfrm>
            <a:off x="-1" y="-1"/>
            <a:ext cx="3475027" cy="518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9"/>
          <p:cNvPicPr preferRelativeResize="0"/>
          <p:nvPr/>
        </p:nvPicPr>
        <p:blipFill rotWithShape="1">
          <a:blip r:embed="rId3">
            <a:alphaModFix/>
          </a:blip>
          <a:srcRect b="0" l="0" r="0" t="1155"/>
          <a:stretch/>
        </p:blipFill>
        <p:spPr>
          <a:xfrm>
            <a:off x="5668973" y="0"/>
            <a:ext cx="34750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9"/>
          <p:cNvSpPr/>
          <p:nvPr/>
        </p:nvSpPr>
        <p:spPr>
          <a:xfrm>
            <a:off x="3434953" y="1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6" name="Google Shape;266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8560" y="1561251"/>
            <a:ext cx="1507287" cy="829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67" name="Google Shape;267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0509" y="2753242"/>
            <a:ext cx="1582983" cy="56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Page [cow/man]">
  <p:cSld name="DCC Title Page [cow/man]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60"/>
          <p:cNvPicPr preferRelativeResize="0"/>
          <p:nvPr/>
        </p:nvPicPr>
        <p:blipFill rotWithShape="1">
          <a:blip r:embed="rId2">
            <a:alphaModFix/>
          </a:blip>
          <a:srcRect b="-530" l="0" r="-539" t="400"/>
          <a:stretch/>
        </p:blipFill>
        <p:spPr>
          <a:xfrm>
            <a:off x="0" y="-1"/>
            <a:ext cx="3479629" cy="519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0"/>
          <p:cNvPicPr preferRelativeResize="0"/>
          <p:nvPr/>
        </p:nvPicPr>
        <p:blipFill rotWithShape="1">
          <a:blip r:embed="rId3">
            <a:alphaModFix/>
          </a:blip>
          <a:srcRect b="-400" l="865" r="-1509" t="-393"/>
          <a:stretch/>
        </p:blipFill>
        <p:spPr>
          <a:xfrm>
            <a:off x="5709046" y="-82901"/>
            <a:ext cx="3534210" cy="53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0"/>
          <p:cNvSpPr/>
          <p:nvPr/>
        </p:nvSpPr>
        <p:spPr>
          <a:xfrm>
            <a:off x="3434953" y="1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2" name="Google Shape;27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8357" y="2157245"/>
            <a:ext cx="1507287" cy="82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Internal Content 1 Column">
  <p:cSld name="LEH Internal Content 1 Colum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/>
          <p:nvPr>
            <p:ph idx="1" type="body"/>
          </p:nvPr>
        </p:nvSpPr>
        <p:spPr>
          <a:xfrm>
            <a:off x="628650" y="1369218"/>
            <a:ext cx="78867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type="title"/>
          </p:nvPr>
        </p:nvSpPr>
        <p:spPr>
          <a:xfrm>
            <a:off x="628650" y="273844"/>
            <a:ext cx="7887899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C0"/>
              </a:buClr>
              <a:buSzPts val="3300"/>
              <a:buFont typeface="Gill Sans"/>
              <a:buNone/>
              <a:defRPr b="1" i="0">
                <a:solidFill>
                  <a:srgbClr val="0076C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36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6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4" name="Google Shape;3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36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" name="Google Shape;36;p36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100 Years">
  <p:cSld name="DCC 100 Years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1"/>
            <a:ext cx="34349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047" y="1"/>
            <a:ext cx="34349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61"/>
          <p:cNvSpPr/>
          <p:nvPr/>
        </p:nvSpPr>
        <p:spPr>
          <a:xfrm>
            <a:off x="3434953" y="1"/>
            <a:ext cx="2274000" cy="51435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7890" y="731520"/>
            <a:ext cx="3668218" cy="3741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Left / 1 Image Right [insert photos]">
  <p:cSld name="LEH Title Left / 1 Image Right [insert photos]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2"/>
          <p:cNvSpPr/>
          <p:nvPr>
            <p:ph idx="2" type="pic"/>
          </p:nvPr>
        </p:nvSpPr>
        <p:spPr>
          <a:xfrm>
            <a:off x="5709047" y="0"/>
            <a:ext cx="3434700" cy="4593900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62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1" name="Google Shape;281;p62"/>
          <p:cNvSpPr txBox="1"/>
          <p:nvPr>
            <p:ph idx="3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2" name="Google Shape;282;p62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62"/>
          <p:cNvSpPr txBox="1"/>
          <p:nvPr>
            <p:ph idx="4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picture containing plate, drawing, room&#10;&#10;Description automatically generated" id="284" name="Google Shape;28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648" y="652612"/>
            <a:ext cx="1369935" cy="4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2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Left / 3 Images Right [insert photos]">
  <p:cSld name="LEH Title Left / 3 Images Right [insert photos]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3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63"/>
          <p:cNvSpPr/>
          <p:nvPr>
            <p:ph idx="3" type="pic"/>
          </p:nvPr>
        </p:nvSpPr>
        <p:spPr>
          <a:xfrm>
            <a:off x="7471610" y="0"/>
            <a:ext cx="1672500" cy="1671000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63"/>
          <p:cNvSpPr/>
          <p:nvPr>
            <p:ph idx="4" type="pic"/>
          </p:nvPr>
        </p:nvSpPr>
        <p:spPr>
          <a:xfrm>
            <a:off x="5709048" y="0"/>
            <a:ext cx="16998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90" name="Google Shape;290;p63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1" name="Google Shape;291;p63"/>
          <p:cNvCxnSpPr/>
          <p:nvPr/>
        </p:nvCxnSpPr>
        <p:spPr>
          <a:xfrm>
            <a:off x="744391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plate, drawing, room&#10;&#10;Description automatically generated" id="292" name="Google Shape;29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648" y="652612"/>
            <a:ext cx="1369935" cy="4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63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3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5" name="Google Shape;295;p63"/>
          <p:cNvSpPr txBox="1"/>
          <p:nvPr>
            <p:ph idx="5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6" name="Google Shape;296;p63"/>
          <p:cNvSpPr txBox="1"/>
          <p:nvPr>
            <p:ph idx="6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7" name="Google Shape;297;p63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Title Left / 3 Images Right [food]">
  <p:cSld name="LEH Title Left / 3 Images Right [food]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0298" y="0"/>
            <a:ext cx="1703702" cy="17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166" y="1"/>
            <a:ext cx="1731131" cy="171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9167" y="1712349"/>
            <a:ext cx="3434832" cy="2879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64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64"/>
          <p:cNvCxnSpPr/>
          <p:nvPr/>
        </p:nvCxnSpPr>
        <p:spPr>
          <a:xfrm>
            <a:off x="744030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4" name="Google Shape;304;p64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late, drawing, room&#10;&#10;Description automatically generated" id="305" name="Google Shape;30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648" y="652612"/>
            <a:ext cx="1369935" cy="4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4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7" name="Google Shape;307;p64"/>
          <p:cNvSpPr txBox="1"/>
          <p:nvPr>
            <p:ph idx="2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8" name="Google Shape;308;p64"/>
          <p:cNvSpPr txBox="1"/>
          <p:nvPr>
            <p:ph idx="3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9" name="Google Shape;309;p64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Left / 2 Images Right [insert photos]">
  <p:cSld name="DCC Title Left / 2 Images Right [insert photos]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5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65"/>
          <p:cNvSpPr/>
          <p:nvPr>
            <p:ph idx="3" type="pic"/>
          </p:nvPr>
        </p:nvSpPr>
        <p:spPr>
          <a:xfrm>
            <a:off x="5709048" y="0"/>
            <a:ext cx="34347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13" name="Google Shape;313;p65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4" name="Google Shape;314;p65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65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16" name="Google Shape;316;p65"/>
          <p:cNvSpPr txBox="1"/>
          <p:nvPr>
            <p:ph idx="4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7" name="Google Shape;317;p65"/>
          <p:cNvSpPr txBox="1"/>
          <p:nvPr>
            <p:ph idx="5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8" name="Google Shape;318;p65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logo&#10;&#10;Description automatically generated" id="319" name="Google Shape;31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463" y="321953"/>
            <a:ext cx="1386306" cy="76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Left / 3 Images Right [insert photos]">
  <p:cSld name="DCC Title Left / 3 Images Right [insert photos]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6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66"/>
          <p:cNvSpPr/>
          <p:nvPr>
            <p:ph idx="3" type="pic"/>
          </p:nvPr>
        </p:nvSpPr>
        <p:spPr>
          <a:xfrm>
            <a:off x="7471610" y="0"/>
            <a:ext cx="1672500" cy="1671000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66"/>
          <p:cNvSpPr/>
          <p:nvPr>
            <p:ph idx="4" type="pic"/>
          </p:nvPr>
        </p:nvSpPr>
        <p:spPr>
          <a:xfrm>
            <a:off x="5709048" y="0"/>
            <a:ext cx="16998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24" name="Google Shape;324;p66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5" name="Google Shape;325;p66"/>
          <p:cNvCxnSpPr/>
          <p:nvPr/>
        </p:nvCxnSpPr>
        <p:spPr>
          <a:xfrm>
            <a:off x="744391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6" name="Google Shape;326;p66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66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28" name="Google Shape;328;p66"/>
          <p:cNvSpPr txBox="1"/>
          <p:nvPr>
            <p:ph idx="5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9" name="Google Shape;329;p66"/>
          <p:cNvSpPr txBox="1"/>
          <p:nvPr>
            <p:ph idx="6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0" name="Google Shape;330;p66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logo&#10;&#10;Description automatically generated" id="331" name="Google Shape;33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463" y="321953"/>
            <a:ext cx="1386306" cy="76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Title Left / 3 Images Right [farm]">
  <p:cSld name="DCC Title Left / 3 Images Right [farm]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0300" y="0"/>
            <a:ext cx="1703700" cy="17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167" y="0"/>
            <a:ext cx="1721736" cy="17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9169" y="1710199"/>
            <a:ext cx="3434830" cy="288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67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67"/>
          <p:cNvCxnSpPr/>
          <p:nvPr/>
        </p:nvCxnSpPr>
        <p:spPr>
          <a:xfrm>
            <a:off x="744030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8" name="Google Shape;338;p67"/>
          <p:cNvSpPr/>
          <p:nvPr/>
        </p:nvSpPr>
        <p:spPr>
          <a:xfrm>
            <a:off x="-1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7"/>
          <p:cNvSpPr txBox="1"/>
          <p:nvPr>
            <p:ph idx="1" type="subTitle"/>
          </p:nvPr>
        </p:nvSpPr>
        <p:spPr>
          <a:xfrm>
            <a:off x="640080" y="3765599"/>
            <a:ext cx="44805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6250"/>
              </a:lnSpc>
              <a:spcBef>
                <a:spcPts val="800"/>
              </a:spcBef>
              <a:spcAft>
                <a:spcPts val="0"/>
              </a:spcAft>
              <a:buClr>
                <a:srgbClr val="00ACDC"/>
              </a:buClr>
              <a:buSzPts val="2400"/>
              <a:buNone/>
              <a:defRPr b="0" i="0" sz="2400">
                <a:solidFill>
                  <a:srgbClr val="00ACD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40" name="Google Shape;340;p67"/>
          <p:cNvSpPr txBox="1"/>
          <p:nvPr>
            <p:ph idx="2" type="body"/>
          </p:nvPr>
        </p:nvSpPr>
        <p:spPr>
          <a:xfrm>
            <a:off x="640556" y="1248599"/>
            <a:ext cx="4479900" cy="23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7222"/>
              </a:lnSpc>
              <a:spcBef>
                <a:spcPts val="800"/>
              </a:spcBef>
              <a:spcAft>
                <a:spcPts val="0"/>
              </a:spcAft>
              <a:buClr>
                <a:srgbClr val="007EB9"/>
              </a:buClr>
              <a:buSzPts val="5400"/>
              <a:buNone/>
              <a:defRPr b="1" i="0" sz="540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1" name="Google Shape;341;p67"/>
          <p:cNvSpPr txBox="1"/>
          <p:nvPr>
            <p:ph idx="3" type="body"/>
          </p:nvPr>
        </p:nvSpPr>
        <p:spPr>
          <a:xfrm>
            <a:off x="640080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2" name="Google Shape;342;p67"/>
          <p:cNvSpPr txBox="1"/>
          <p:nvPr/>
        </p:nvSpPr>
        <p:spPr>
          <a:xfrm>
            <a:off x="6222380" y="4690205"/>
            <a:ext cx="22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logo&#10;&#10;Description automatically generated" id="343" name="Google Shape;343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463" y="321953"/>
            <a:ext cx="1386306" cy="76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Green Title / Image [insert photo]">
  <p:cSld name="LEH Green Title / Image [insert photo]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8"/>
          <p:cNvSpPr/>
          <p:nvPr/>
        </p:nvSpPr>
        <p:spPr>
          <a:xfrm>
            <a:off x="0" y="1"/>
            <a:ext cx="5709000" cy="4602900"/>
          </a:xfrm>
          <a:prstGeom prst="rect">
            <a:avLst/>
          </a:prstGeom>
          <a:solidFill>
            <a:srgbClr val="00A25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68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68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68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9" name="Google Shape;349;p68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350" name="Google Shape;35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68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2" name="Google Shape;352;p68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Red Title">
  <p:cSld name="LEH Red Titl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9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DB32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69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6" name="Google Shape;356;p69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9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58" name="Google Shape;35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69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0" name="Google Shape;360;p69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Red Title / Image [insert photo]">
  <p:cSld name="LEH Red Title / Image [insert photo]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0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DB32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70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70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0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6" name="Google Shape;366;p70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367" name="Google Shape;367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70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70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Green Title">
  <p:cSld name="LEH Green 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00A25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0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40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40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logo&#10;&#10;Description automatically generated" id="43" name="Google Shape;4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44;p40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Orange Title">
  <p:cSld name="LEH Orange Title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1"/>
          <p:cNvSpPr/>
          <p:nvPr/>
        </p:nvSpPr>
        <p:spPr>
          <a:xfrm>
            <a:off x="0" y="0"/>
            <a:ext cx="9144000" cy="4602900"/>
          </a:xfrm>
          <a:prstGeom prst="rect">
            <a:avLst/>
          </a:prstGeom>
          <a:solidFill>
            <a:srgbClr val="E56E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71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71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71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75" name="Google Shape;375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71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7" name="Google Shape;377;p71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Orange Title / Image [insert photo]">
  <p:cSld name="LEH Orange Title / Image [insert photo]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2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E56E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72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72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72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3" name="Google Shape;383;p72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384" name="Google Shape;38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72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6" name="Google Shape;386;p72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Blue Title / Image [insert photo]">
  <p:cSld name="LEH Blue Title / Image [insert photo]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3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007EB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3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73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73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2" name="Google Shape;392;p73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393" name="Google Shape;393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73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5" name="Google Shape;395;p73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Light Blue Title">
  <p:cSld name="LEH Light Blue Title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4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00AC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74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9" name="Google Shape;399;p74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74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401" name="Google Shape;401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Google Shape;402;p74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3" name="Google Shape;403;p74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Light Blue Title / Image [insert photo]">
  <p:cSld name="LEH Light Blue Title / Image [insert photo]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5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00AC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75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75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5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9" name="Google Shape;409;p75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10" name="Google Shape;410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75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2" name="Google Shape;412;p75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Green Title / Image [insert photo]">
  <p:cSld name="DCC Green Title / Image [insert photo]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/>
          <p:nvPr/>
        </p:nvSpPr>
        <p:spPr>
          <a:xfrm>
            <a:off x="0" y="1"/>
            <a:ext cx="5709000" cy="4602900"/>
          </a:xfrm>
          <a:prstGeom prst="rect">
            <a:avLst/>
          </a:prstGeom>
          <a:solidFill>
            <a:srgbClr val="00A25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76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16" name="Google Shape;416;p76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76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8" name="Google Shape;418;p76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19" name="Google Shape;41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76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21" name="Google Shape;421;p76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Purple Title">
  <p:cSld name="DCC Purple Title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7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723E8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77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5" name="Google Shape;425;p77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77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427" name="Google Shape;42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77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29" name="Google Shape;429;p77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Purple Title / Image [insert photo]">
  <p:cSld name="DCC Purple Title / Image [insert photo]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8"/>
          <p:cNvSpPr/>
          <p:nvPr/>
        </p:nvSpPr>
        <p:spPr>
          <a:xfrm>
            <a:off x="0" y="1"/>
            <a:ext cx="5709000" cy="4602900"/>
          </a:xfrm>
          <a:prstGeom prst="rect">
            <a:avLst/>
          </a:prstGeom>
          <a:solidFill>
            <a:srgbClr val="723E8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78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78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78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35" name="Google Shape;435;p78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36" name="Google Shape;43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8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38" name="Google Shape;438;p78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Red Title">
  <p:cSld name="DCC Red Title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9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DB32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79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2" name="Google Shape;442;p79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79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444" name="Google Shape;44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79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46" name="Google Shape;446;p79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Red Title / Image [insert photo]">
  <p:cSld name="DCC Red Title / Image [insert photo]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0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DB32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80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p80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80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2" name="Google Shape;452;p80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53" name="Google Shape;453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80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55" name="Google Shape;455;p80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Internal Content 2 Columns">
  <p:cSld name="LEH Internal Content 2 Column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56E2A"/>
              </a:buClr>
              <a:buSzPts val="2100"/>
              <a:buNone/>
              <a:defRPr b="0" i="0" sz="2100">
                <a:solidFill>
                  <a:srgbClr val="E56E2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7" name="Google Shape;47;p34"/>
          <p:cNvSpPr txBox="1"/>
          <p:nvPr>
            <p:ph type="title"/>
          </p:nvPr>
        </p:nvSpPr>
        <p:spPr>
          <a:xfrm>
            <a:off x="628650" y="273844"/>
            <a:ext cx="7887899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2" type="body"/>
          </p:nvPr>
        </p:nvSpPr>
        <p:spPr>
          <a:xfrm>
            <a:off x="628650" y="1878806"/>
            <a:ext cx="3886200" cy="25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idx="3" type="body"/>
          </p:nvPr>
        </p:nvSpPr>
        <p:spPr>
          <a:xfrm>
            <a:off x="4629150" y="1878806"/>
            <a:ext cx="3886200" cy="25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4" type="body"/>
          </p:nvPr>
        </p:nvSpPr>
        <p:spPr>
          <a:xfrm>
            <a:off x="4629150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56E2A"/>
              </a:buClr>
              <a:buSzPts val="2100"/>
              <a:buNone/>
              <a:defRPr b="0" i="0" sz="2100">
                <a:solidFill>
                  <a:srgbClr val="E56E2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1" name="Google Shape;51;p34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/>
          <p:nvPr>
            <p:ph idx="5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3" name="Google Shape;5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34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" name="Google Shape;55;p34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Orange Title">
  <p:cSld name="DCC Orange Title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1"/>
          <p:cNvSpPr/>
          <p:nvPr/>
        </p:nvSpPr>
        <p:spPr>
          <a:xfrm>
            <a:off x="0" y="0"/>
            <a:ext cx="9144000" cy="4602900"/>
          </a:xfrm>
          <a:prstGeom prst="rect">
            <a:avLst/>
          </a:prstGeom>
          <a:solidFill>
            <a:srgbClr val="E56E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81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9" name="Google Shape;459;p81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81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461" name="Google Shape;46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81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63" name="Google Shape;463;p81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Orange Title / Image [insert photo]">
  <p:cSld name="DCC Orange Title / Image [insert photo]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2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E56E2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82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82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82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9" name="Google Shape;469;p82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70" name="Google Shape;470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82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72" name="Google Shape;472;p82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Blue Title / Image [insert photo]">
  <p:cSld name="DCC Blue Title / Image [insert photo]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3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007EB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83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83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83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8" name="Google Shape;478;p83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79" name="Google Shape;479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83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81" name="Google Shape;481;p83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Light Blue Title / Image [insert photo]">
  <p:cSld name="DCC Light Blue Title / Image [insert photo]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4"/>
          <p:cNvSpPr/>
          <p:nvPr/>
        </p:nvSpPr>
        <p:spPr>
          <a:xfrm>
            <a:off x="0" y="0"/>
            <a:ext cx="5709000" cy="4602900"/>
          </a:xfrm>
          <a:prstGeom prst="rect">
            <a:avLst/>
          </a:prstGeom>
          <a:solidFill>
            <a:srgbClr val="00AC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84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p84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84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7" name="Google Shape;487;p84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488" name="Google Shape;48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84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90" name="Google Shape;490;p84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Internal Content Left / 1 Image Right [insert photo]">
  <p:cSld name="LEH Internal Content Left / 1 Image Right [insert photo]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5"/>
          <p:cNvSpPr txBox="1"/>
          <p:nvPr>
            <p:ph type="title"/>
          </p:nvPr>
        </p:nvSpPr>
        <p:spPr>
          <a:xfrm>
            <a:off x="628650" y="273844"/>
            <a:ext cx="4363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3" name="Google Shape;493;p85"/>
          <p:cNvSpPr txBox="1"/>
          <p:nvPr>
            <p:ph idx="1" type="body"/>
          </p:nvPr>
        </p:nvSpPr>
        <p:spPr>
          <a:xfrm>
            <a:off x="628650" y="1369218"/>
            <a:ext cx="43638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4" name="Google Shape;494;p85"/>
          <p:cNvSpPr/>
          <p:nvPr>
            <p:ph idx="2" type="pic"/>
          </p:nvPr>
        </p:nvSpPr>
        <p:spPr>
          <a:xfrm>
            <a:off x="5709047" y="0"/>
            <a:ext cx="3434700" cy="4602900"/>
          </a:xfrm>
          <a:prstGeom prst="rect">
            <a:avLst/>
          </a:prstGeom>
          <a:noFill/>
          <a:ln>
            <a:noFill/>
          </a:ln>
        </p:spPr>
      </p:sp>
      <p:sp>
        <p:nvSpPr>
          <p:cNvPr id="495" name="Google Shape;495;p85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85"/>
          <p:cNvSpPr txBox="1"/>
          <p:nvPr>
            <p:ph idx="3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497" name="Google Shape;49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p85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9" name="Google Shape;499;p85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Internal Content Left / 3 Images Right [insert photos]">
  <p:cSld name="LEH Internal Content Left / 3 Images Right [insert photos]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6"/>
          <p:cNvSpPr txBox="1"/>
          <p:nvPr>
            <p:ph type="title"/>
          </p:nvPr>
        </p:nvSpPr>
        <p:spPr>
          <a:xfrm>
            <a:off x="628650" y="273844"/>
            <a:ext cx="4363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2" name="Google Shape;502;p86"/>
          <p:cNvSpPr txBox="1"/>
          <p:nvPr>
            <p:ph idx="1" type="body"/>
          </p:nvPr>
        </p:nvSpPr>
        <p:spPr>
          <a:xfrm>
            <a:off x="628650" y="1369218"/>
            <a:ext cx="43638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3" name="Google Shape;503;p86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504" name="Google Shape;504;p86"/>
          <p:cNvSpPr/>
          <p:nvPr>
            <p:ph idx="3" type="pic"/>
          </p:nvPr>
        </p:nvSpPr>
        <p:spPr>
          <a:xfrm>
            <a:off x="7471610" y="0"/>
            <a:ext cx="1672500" cy="1671000"/>
          </a:xfrm>
          <a:prstGeom prst="rect">
            <a:avLst/>
          </a:prstGeom>
          <a:noFill/>
          <a:ln>
            <a:noFill/>
          </a:ln>
        </p:spPr>
      </p:sp>
      <p:sp>
        <p:nvSpPr>
          <p:cNvPr id="505" name="Google Shape;505;p86"/>
          <p:cNvSpPr/>
          <p:nvPr>
            <p:ph idx="4" type="pic"/>
          </p:nvPr>
        </p:nvSpPr>
        <p:spPr>
          <a:xfrm>
            <a:off x="5709048" y="0"/>
            <a:ext cx="16998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06" name="Google Shape;506;p86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7" name="Google Shape;507;p86"/>
          <p:cNvCxnSpPr/>
          <p:nvPr/>
        </p:nvCxnSpPr>
        <p:spPr>
          <a:xfrm>
            <a:off x="7443910" y="0"/>
            <a:ext cx="0" cy="17120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8" name="Google Shape;508;p86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86"/>
          <p:cNvSpPr txBox="1"/>
          <p:nvPr>
            <p:ph idx="5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10" name="Google Shape;51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86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2" name="Google Shape;512;p86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3 Image Collage [insert photos]">
  <p:cSld name="LEH 3 Image Collage [insert photos]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7"/>
          <p:cNvSpPr/>
          <p:nvPr>
            <p:ph idx="2" type="pic"/>
          </p:nvPr>
        </p:nvSpPr>
        <p:spPr>
          <a:xfrm>
            <a:off x="0" y="0"/>
            <a:ext cx="56655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87"/>
          <p:cNvSpPr/>
          <p:nvPr>
            <p:ph idx="3" type="pic"/>
          </p:nvPr>
        </p:nvSpPr>
        <p:spPr>
          <a:xfrm>
            <a:off x="5729337" y="1743544"/>
            <a:ext cx="3414600" cy="28608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87"/>
          <p:cNvSpPr/>
          <p:nvPr>
            <p:ph idx="4" type="pic"/>
          </p:nvPr>
        </p:nvSpPr>
        <p:spPr>
          <a:xfrm>
            <a:off x="5729337" y="1"/>
            <a:ext cx="3414600" cy="1685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17" name="Google Shape;517;p87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8" name="Google Shape;518;p87"/>
          <p:cNvCxnSpPr/>
          <p:nvPr/>
        </p:nvCxnSpPr>
        <p:spPr>
          <a:xfrm>
            <a:off x="5699773" y="0"/>
            <a:ext cx="0" cy="46239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9" name="Google Shape;519;p87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87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21" name="Google Shape;521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7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3" name="Google Shape;523;p87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1 Image [insert photo]">
  <p:cSld name="LEH 1 Image [insert photo]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8"/>
          <p:cNvSpPr/>
          <p:nvPr>
            <p:ph idx="2" type="pic"/>
          </p:nvPr>
        </p:nvSpPr>
        <p:spPr>
          <a:xfrm>
            <a:off x="0" y="0"/>
            <a:ext cx="91440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26" name="Google Shape;526;p88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88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28" name="Google Shape;528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p88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0" name="Google Shape;530;p88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Image Title [insert photos]">
  <p:cSld name="LEH Image Title [insert photos]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9"/>
          <p:cNvSpPr/>
          <p:nvPr>
            <p:ph idx="2" type="pic"/>
          </p:nvPr>
        </p:nvSpPr>
        <p:spPr>
          <a:xfrm>
            <a:off x="0" y="0"/>
            <a:ext cx="91440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33" name="Google Shape;533;p89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0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4" name="Google Shape;534;p89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89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36" name="Google Shape;536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7" name="Google Shape;537;p89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8" name="Google Shape;538;p89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Internal Content Left / 2 Images Right [insert photos]">
  <p:cSld name="DCC Internal Content Left / 2 Images Right [insert photos]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0"/>
          <p:cNvSpPr txBox="1"/>
          <p:nvPr>
            <p:ph type="title"/>
          </p:nvPr>
        </p:nvSpPr>
        <p:spPr>
          <a:xfrm>
            <a:off x="628650" y="273844"/>
            <a:ext cx="4363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3300"/>
              <a:buFont typeface="Gill Sans"/>
              <a:buNone/>
              <a:defRPr b="1" i="0">
                <a:solidFill>
                  <a:srgbClr val="007E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1" name="Google Shape;541;p90"/>
          <p:cNvSpPr txBox="1"/>
          <p:nvPr>
            <p:ph idx="1" type="body"/>
          </p:nvPr>
        </p:nvSpPr>
        <p:spPr>
          <a:xfrm>
            <a:off x="628650" y="1369218"/>
            <a:ext cx="43638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2" name="Google Shape;542;p90"/>
          <p:cNvSpPr/>
          <p:nvPr>
            <p:ph idx="2" type="pic"/>
          </p:nvPr>
        </p:nvSpPr>
        <p:spPr>
          <a:xfrm>
            <a:off x="5709047" y="1732548"/>
            <a:ext cx="3434700" cy="2866199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90"/>
          <p:cNvSpPr/>
          <p:nvPr>
            <p:ph idx="3" type="pic"/>
          </p:nvPr>
        </p:nvSpPr>
        <p:spPr>
          <a:xfrm>
            <a:off x="5709048" y="0"/>
            <a:ext cx="3434700" cy="167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44" name="Google Shape;544;p90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5" name="Google Shape;545;p90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90"/>
          <p:cNvSpPr txBox="1"/>
          <p:nvPr>
            <p:ph idx="4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47" name="Google Shape;547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90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49" name="Google Shape;549;p90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Blue Title">
  <p:cSld name="DCC Blue 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007EB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5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35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61" name="Google Shape;6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5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3" name="Google Shape;63;p35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Internal Content 1 Column">
  <p:cSld name="DCC Internal Content 1 Column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1"/>
          <p:cNvSpPr txBox="1"/>
          <p:nvPr>
            <p:ph idx="1" type="body"/>
          </p:nvPr>
        </p:nvSpPr>
        <p:spPr>
          <a:xfrm>
            <a:off x="628650" y="1369218"/>
            <a:ext cx="78867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2464B"/>
              </a:buClr>
              <a:buSzPts val="2100"/>
              <a:buChar char="•"/>
              <a:defRPr b="0" i="0" sz="2100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2" name="Google Shape;552;p91"/>
          <p:cNvSpPr txBox="1"/>
          <p:nvPr>
            <p:ph type="title"/>
          </p:nvPr>
        </p:nvSpPr>
        <p:spPr>
          <a:xfrm>
            <a:off x="628650" y="273844"/>
            <a:ext cx="7887899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C0"/>
              </a:buClr>
              <a:buSzPts val="3300"/>
              <a:buFont typeface="Gill Sans"/>
              <a:buNone/>
              <a:defRPr b="1" i="0">
                <a:solidFill>
                  <a:srgbClr val="0076C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3" name="Google Shape;553;p91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91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55" name="Google Shape;55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91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57" name="Google Shape;557;p91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5 Image Collage [insert photos]">
  <p:cSld name="DCC 5 Image Collage [insert photos]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2"/>
          <p:cNvSpPr/>
          <p:nvPr>
            <p:ph idx="2" type="pic"/>
          </p:nvPr>
        </p:nvSpPr>
        <p:spPr>
          <a:xfrm>
            <a:off x="-1" y="0"/>
            <a:ext cx="21465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92"/>
          <p:cNvSpPr/>
          <p:nvPr>
            <p:ph idx="3" type="pic"/>
          </p:nvPr>
        </p:nvSpPr>
        <p:spPr>
          <a:xfrm>
            <a:off x="-1" y="2795822"/>
            <a:ext cx="2146500" cy="18087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92"/>
          <p:cNvSpPr/>
          <p:nvPr>
            <p:ph idx="4" type="pic"/>
          </p:nvPr>
        </p:nvSpPr>
        <p:spPr>
          <a:xfrm>
            <a:off x="2215104" y="0"/>
            <a:ext cx="34503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92"/>
          <p:cNvSpPr/>
          <p:nvPr>
            <p:ph idx="5" type="pic"/>
          </p:nvPr>
        </p:nvSpPr>
        <p:spPr>
          <a:xfrm>
            <a:off x="5729337" y="1743544"/>
            <a:ext cx="3414600" cy="28608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92"/>
          <p:cNvSpPr/>
          <p:nvPr>
            <p:ph idx="6" type="pic"/>
          </p:nvPr>
        </p:nvSpPr>
        <p:spPr>
          <a:xfrm>
            <a:off x="5729337" y="1"/>
            <a:ext cx="3414600" cy="1685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4" name="Google Shape;564;p92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5" name="Google Shape;565;p92"/>
          <p:cNvCxnSpPr/>
          <p:nvPr/>
        </p:nvCxnSpPr>
        <p:spPr>
          <a:xfrm>
            <a:off x="5699773" y="0"/>
            <a:ext cx="0" cy="46239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6" name="Google Shape;566;p92"/>
          <p:cNvCxnSpPr/>
          <p:nvPr/>
        </p:nvCxnSpPr>
        <p:spPr>
          <a:xfrm>
            <a:off x="-496" y="2769511"/>
            <a:ext cx="21813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7" name="Google Shape;567;p92"/>
          <p:cNvCxnSpPr/>
          <p:nvPr/>
        </p:nvCxnSpPr>
        <p:spPr>
          <a:xfrm>
            <a:off x="2180844" y="0"/>
            <a:ext cx="0" cy="46239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8" name="Google Shape;568;p92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92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70" name="Google Shape;570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92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72" name="Google Shape;572;p92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3 Image Collage [insert photos]">
  <p:cSld name="DCC 3 Image Collage [insert photos]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3"/>
          <p:cNvSpPr/>
          <p:nvPr>
            <p:ph idx="2" type="pic"/>
          </p:nvPr>
        </p:nvSpPr>
        <p:spPr>
          <a:xfrm>
            <a:off x="0" y="0"/>
            <a:ext cx="56655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93"/>
          <p:cNvSpPr/>
          <p:nvPr>
            <p:ph idx="3" type="pic"/>
          </p:nvPr>
        </p:nvSpPr>
        <p:spPr>
          <a:xfrm>
            <a:off x="5729337" y="1743544"/>
            <a:ext cx="3414600" cy="2860800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93"/>
          <p:cNvSpPr/>
          <p:nvPr>
            <p:ph idx="4" type="pic"/>
          </p:nvPr>
        </p:nvSpPr>
        <p:spPr>
          <a:xfrm>
            <a:off x="5729337" y="1"/>
            <a:ext cx="3414600" cy="1685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77" name="Google Shape;577;p93"/>
          <p:cNvCxnSpPr/>
          <p:nvPr/>
        </p:nvCxnSpPr>
        <p:spPr>
          <a:xfrm>
            <a:off x="5709169" y="1714500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93"/>
          <p:cNvCxnSpPr/>
          <p:nvPr/>
        </p:nvCxnSpPr>
        <p:spPr>
          <a:xfrm>
            <a:off x="5699773" y="0"/>
            <a:ext cx="0" cy="46239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9" name="Google Shape;579;p93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93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81" name="Google Shape;581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93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83" name="Google Shape;583;p93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1 Image [insert photo]">
  <p:cSld name="DCC 1 Image [insert photo]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4"/>
          <p:cNvSpPr/>
          <p:nvPr>
            <p:ph idx="2" type="pic"/>
          </p:nvPr>
        </p:nvSpPr>
        <p:spPr>
          <a:xfrm>
            <a:off x="0" y="0"/>
            <a:ext cx="91440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p94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94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88" name="Google Shape;588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4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90" name="Google Shape;590;p94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Image Title [insert photos]">
  <p:cSld name="DCC Image Title [insert photos]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5"/>
          <p:cNvSpPr/>
          <p:nvPr>
            <p:ph idx="2" type="pic"/>
          </p:nvPr>
        </p:nvSpPr>
        <p:spPr>
          <a:xfrm>
            <a:off x="0" y="0"/>
            <a:ext cx="9144000" cy="46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95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0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4" name="Google Shape;594;p95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95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596" name="Google Shape;596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95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98" name="Google Shape;598;p95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CC Blank">
  <p:cSld name="DCC Blank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6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96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602" name="Google Shape;60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55948" y="4709816"/>
            <a:ext cx="575873" cy="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96"/>
          <p:cNvSpPr txBox="1"/>
          <p:nvPr/>
        </p:nvSpPr>
        <p:spPr>
          <a:xfrm>
            <a:off x="53832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04" name="Google Shape;604;p96"/>
          <p:cNvCxnSpPr/>
          <p:nvPr/>
        </p:nvCxnSpPr>
        <p:spPr>
          <a:xfrm>
            <a:off x="76629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wo Content">
  <p:cSld name="7_Two Content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7"/>
          <p:cNvSpPr txBox="1"/>
          <p:nvPr>
            <p:ph type="title"/>
          </p:nvPr>
        </p:nvSpPr>
        <p:spPr>
          <a:xfrm>
            <a:off x="628650" y="273844"/>
            <a:ext cx="4364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C0"/>
              </a:buClr>
              <a:buSzPts val="3300"/>
              <a:buFont typeface="Gill Sans"/>
              <a:buNone/>
              <a:defRPr b="0" i="0">
                <a:solidFill>
                  <a:srgbClr val="0076C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7" name="Google Shape;607;p97"/>
          <p:cNvSpPr txBox="1"/>
          <p:nvPr>
            <p:ph idx="1" type="body"/>
          </p:nvPr>
        </p:nvSpPr>
        <p:spPr>
          <a:xfrm>
            <a:off x="628650" y="1369218"/>
            <a:ext cx="4364100" cy="27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86868"/>
              </a:buClr>
              <a:buSzPts val="2100"/>
              <a:buChar char="•"/>
              <a:defRPr b="0" i="0" sz="2100">
                <a:solidFill>
                  <a:srgbClr val="68686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6868"/>
              </a:buClr>
              <a:buSzPts val="2100"/>
              <a:buChar char="•"/>
              <a:defRPr b="0" i="0" sz="2100">
                <a:solidFill>
                  <a:srgbClr val="68686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6868"/>
              </a:buClr>
              <a:buSzPts val="2100"/>
              <a:buChar char="•"/>
              <a:defRPr b="0" i="0" sz="2100">
                <a:solidFill>
                  <a:srgbClr val="68686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19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6868"/>
              </a:buClr>
              <a:buSzPts val="2100"/>
              <a:buChar char="•"/>
              <a:defRPr b="0" i="0" sz="2100">
                <a:solidFill>
                  <a:srgbClr val="68686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619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6868"/>
              </a:buClr>
              <a:buSzPts val="2100"/>
              <a:buChar char="•"/>
              <a:defRPr b="0" i="0" sz="2100">
                <a:solidFill>
                  <a:srgbClr val="68686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08" name="Google Shape;608;p97"/>
          <p:cNvSpPr/>
          <p:nvPr>
            <p:ph idx="2" type="pic"/>
          </p:nvPr>
        </p:nvSpPr>
        <p:spPr>
          <a:xfrm>
            <a:off x="5709047" y="1732548"/>
            <a:ext cx="3435000" cy="2866500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p97"/>
          <p:cNvSpPr/>
          <p:nvPr>
            <p:ph idx="3" type="pic"/>
          </p:nvPr>
        </p:nvSpPr>
        <p:spPr>
          <a:xfrm>
            <a:off x="7471610" y="0"/>
            <a:ext cx="1672500" cy="1671300"/>
          </a:xfrm>
          <a:prstGeom prst="rect">
            <a:avLst/>
          </a:prstGeom>
          <a:noFill/>
          <a:ln>
            <a:noFill/>
          </a:ln>
        </p:spPr>
      </p:sp>
      <p:sp>
        <p:nvSpPr>
          <p:cNvPr id="610" name="Google Shape;610;p97"/>
          <p:cNvSpPr/>
          <p:nvPr>
            <p:ph idx="4" type="pic"/>
          </p:nvPr>
        </p:nvSpPr>
        <p:spPr>
          <a:xfrm>
            <a:off x="5709048" y="0"/>
            <a:ext cx="1699800" cy="16713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11" name="Google Shape;611;p97"/>
          <p:cNvCxnSpPr/>
          <p:nvPr/>
        </p:nvCxnSpPr>
        <p:spPr>
          <a:xfrm>
            <a:off x="5709169" y="1703671"/>
            <a:ext cx="3434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97"/>
          <p:cNvCxnSpPr/>
          <p:nvPr/>
        </p:nvCxnSpPr>
        <p:spPr>
          <a:xfrm>
            <a:off x="7443910" y="0"/>
            <a:ext cx="0" cy="17124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3" name="Google Shape;613;p97"/>
          <p:cNvSpPr/>
          <p:nvPr/>
        </p:nvSpPr>
        <p:spPr>
          <a:xfrm>
            <a:off x="0" y="4592066"/>
            <a:ext cx="6397200" cy="5493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60514" y="4583549"/>
            <a:ext cx="2783485" cy="55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" y="4709912"/>
            <a:ext cx="1229241" cy="32619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97"/>
          <p:cNvSpPr txBox="1"/>
          <p:nvPr>
            <p:ph idx="5" type="body"/>
          </p:nvPr>
        </p:nvSpPr>
        <p:spPr>
          <a:xfrm>
            <a:off x="2002631" y="4710113"/>
            <a:ext cx="406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i="1" sz="1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8"/>
          <p:cNvSpPr txBox="1"/>
          <p:nvPr>
            <p:ph type="ctrTitle"/>
          </p:nvPr>
        </p:nvSpPr>
        <p:spPr>
          <a:xfrm>
            <a:off x="4245909" y="1361831"/>
            <a:ext cx="4457701" cy="104855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19" name="Google Shape;619;p98"/>
          <p:cNvSpPr txBox="1"/>
          <p:nvPr>
            <p:ph idx="1" type="subTitle"/>
          </p:nvPr>
        </p:nvSpPr>
        <p:spPr>
          <a:xfrm>
            <a:off x="4245909" y="2440641"/>
            <a:ext cx="4457700" cy="12973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20" name="Google Shape;620;p98"/>
          <p:cNvSpPr/>
          <p:nvPr/>
        </p:nvSpPr>
        <p:spPr>
          <a:xfrm>
            <a:off x="285750" y="2171700"/>
            <a:ext cx="1640205" cy="748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98"/>
          <p:cNvSpPr/>
          <p:nvPr/>
        </p:nvSpPr>
        <p:spPr>
          <a:xfrm>
            <a:off x="1987918" y="2156845"/>
            <a:ext cx="105577" cy="7635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262" y="1992430"/>
            <a:ext cx="2042689" cy="101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9"/>
          <p:cNvSpPr txBox="1"/>
          <p:nvPr>
            <p:ph idx="1" type="body"/>
          </p:nvPr>
        </p:nvSpPr>
        <p:spPr>
          <a:xfrm>
            <a:off x="710513" y="2360489"/>
            <a:ext cx="7886700" cy="18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25" name="Google Shape;625;p99"/>
          <p:cNvSpPr txBox="1"/>
          <p:nvPr>
            <p:ph type="title"/>
          </p:nvPr>
        </p:nvSpPr>
        <p:spPr>
          <a:xfrm>
            <a:off x="710513" y="122186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1F62"/>
              </a:buClr>
              <a:buSzPts val="3300"/>
              <a:buFont typeface="Arial"/>
              <a:buNone/>
              <a:defRPr b="1" i="0" sz="1100">
                <a:solidFill>
                  <a:srgbClr val="531F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6" name="Google Shape;626;p99"/>
          <p:cNvSpPr/>
          <p:nvPr/>
        </p:nvSpPr>
        <p:spPr>
          <a:xfrm>
            <a:off x="0" y="4640488"/>
            <a:ext cx="9189720" cy="5675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4770"/>
            <a:ext cx="4903636" cy="567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0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0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631" name="Google Shape;631;p100"/>
          <p:cNvSpPr txBox="1"/>
          <p:nvPr>
            <p:ph idx="1" type="body"/>
          </p:nvPr>
        </p:nvSpPr>
        <p:spPr>
          <a:xfrm>
            <a:off x="311700" y="1266325"/>
            <a:ext cx="8520600" cy="33026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2" name="Google Shape;632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Purple Title">
  <p:cSld name="LEH Purple 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7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723E8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7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69" name="Google Shape;6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37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" name="Google Shape;71;p37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Purple Title / Image [insert photo]">
  <p:cSld name="LEH Purple Title / Image [insert photo]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/>
          <p:nvPr/>
        </p:nvSpPr>
        <p:spPr>
          <a:xfrm>
            <a:off x="0" y="1"/>
            <a:ext cx="5709000" cy="4602900"/>
          </a:xfrm>
          <a:prstGeom prst="rect">
            <a:avLst/>
          </a:prstGeom>
          <a:solidFill>
            <a:srgbClr val="723E8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8"/>
          <p:cNvSpPr/>
          <p:nvPr>
            <p:ph idx="2" type="pic"/>
          </p:nvPr>
        </p:nvSpPr>
        <p:spPr>
          <a:xfrm>
            <a:off x="5709047" y="0"/>
            <a:ext cx="3434700" cy="45834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8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78" name="Google Shape;7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38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" name="Google Shape;80;p38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H Blue Title">
  <p:cSld name="LEH Blue 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/>
          <p:nvPr/>
        </p:nvSpPr>
        <p:spPr>
          <a:xfrm>
            <a:off x="0" y="4809"/>
            <a:ext cx="9144000" cy="4602900"/>
          </a:xfrm>
          <a:prstGeom prst="rect">
            <a:avLst/>
          </a:prstGeom>
          <a:solidFill>
            <a:srgbClr val="007EB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9"/>
          <p:cNvSpPr txBox="1"/>
          <p:nvPr>
            <p:ph type="ctrTitle"/>
          </p:nvPr>
        </p:nvSpPr>
        <p:spPr>
          <a:xfrm>
            <a:off x="640080" y="1249918"/>
            <a:ext cx="44805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b="1" i="0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39"/>
          <p:cNvSpPr/>
          <p:nvPr/>
        </p:nvSpPr>
        <p:spPr>
          <a:xfrm>
            <a:off x="0" y="4594061"/>
            <a:ext cx="9144000" cy="549600"/>
          </a:xfrm>
          <a:prstGeom prst="rect">
            <a:avLst/>
          </a:prstGeom>
          <a:solidFill>
            <a:srgbClr val="4246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9"/>
          <p:cNvSpPr txBox="1"/>
          <p:nvPr>
            <p:ph idx="1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86" name="Google Shape;8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1648" y="4754457"/>
            <a:ext cx="762272" cy="2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39"/>
          <p:cNvCxnSpPr/>
          <p:nvPr/>
        </p:nvCxnSpPr>
        <p:spPr>
          <a:xfrm>
            <a:off x="7548698" y="4690205"/>
            <a:ext cx="0" cy="351000"/>
          </a:xfrm>
          <a:prstGeom prst="straightConnector1">
            <a:avLst/>
          </a:prstGeom>
          <a:noFill/>
          <a:ln cap="flat" cmpd="sng" w="12700">
            <a:solidFill>
              <a:srgbClr val="5464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8" name="Google Shape;88;p39"/>
          <p:cNvSpPr txBox="1"/>
          <p:nvPr/>
        </p:nvSpPr>
        <p:spPr>
          <a:xfrm>
            <a:off x="5268956" y="4690205"/>
            <a:ext cx="2172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HealthyEating.org</a:t>
            </a:r>
            <a:endParaRPr b="1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0" Type="http://schemas.openxmlformats.org/officeDocument/2006/relationships/theme" Target="../theme/theme2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healthyeating.org/our-cause/join-the-movement" TargetMode="External"/><Relationship Id="rId4" Type="http://schemas.openxmlformats.org/officeDocument/2006/relationships/image" Target="../media/image6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BOconnor@HealthyEating.org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5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healthyeating.org/products-and-activities/curriculum" TargetMode="External"/><Relationship Id="rId4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f5187f8202_0_54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Print Nutrition Builders</a:t>
            </a:r>
            <a:endParaRPr/>
          </a:p>
        </p:txBody>
      </p:sp>
      <p:sp>
        <p:nvSpPr>
          <p:cNvPr id="699" name="Google Shape;699;gf5187f8202_0_54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00" name="Google Shape;700;gf5187f8202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950" y="1134788"/>
            <a:ext cx="2701032" cy="33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f5187f8202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4671" y="1100600"/>
            <a:ext cx="2764854" cy="33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f5187f8202_0_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1950" y="1271069"/>
            <a:ext cx="2519625" cy="304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5187f8202_0_90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Farm to School</a:t>
            </a:r>
            <a:endParaRPr/>
          </a:p>
        </p:txBody>
      </p:sp>
      <p:sp>
        <p:nvSpPr>
          <p:cNvPr id="708" name="Google Shape;708;gf5187f8202_0_90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09" name="Google Shape;709;gf5187f8202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127950"/>
            <a:ext cx="4404945" cy="32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f5187f8202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420444"/>
            <a:ext cx="4267199" cy="2984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f5448cf480_1_26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Farm to School  </a:t>
            </a:r>
            <a:endParaRPr/>
          </a:p>
        </p:txBody>
      </p:sp>
      <p:pic>
        <p:nvPicPr>
          <p:cNvPr id="716" name="Google Shape;716;gf5448cf480_1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838" y="1369224"/>
            <a:ext cx="7470325" cy="28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f5187f8202_0_63"/>
          <p:cNvSpPr txBox="1"/>
          <p:nvPr>
            <p:ph idx="1" type="body"/>
          </p:nvPr>
        </p:nvSpPr>
        <p:spPr>
          <a:xfrm>
            <a:off x="628650" y="1369218"/>
            <a:ext cx="78867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722" name="Google Shape;722;gf5187f8202_0_63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Adult &amp; Family Nutrition Resources</a:t>
            </a:r>
            <a:endParaRPr/>
          </a:p>
        </p:txBody>
      </p:sp>
      <p:pic>
        <p:nvPicPr>
          <p:cNvPr id="723" name="Google Shape;723;gf5187f8202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925" y="1099472"/>
            <a:ext cx="8515349" cy="3315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f15373aa0e_0_7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Ask A Nutritionist Vlog series</a:t>
            </a:r>
            <a:endParaRPr/>
          </a:p>
        </p:txBody>
      </p:sp>
      <p:pic>
        <p:nvPicPr>
          <p:cNvPr id="729" name="Google Shape;729;gf15373aa0e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9305"/>
            <a:ext cx="9143999" cy="223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f5187f8202_0_70"/>
          <p:cNvSpPr txBox="1"/>
          <p:nvPr>
            <p:ph idx="1" type="body"/>
          </p:nvPr>
        </p:nvSpPr>
        <p:spPr>
          <a:xfrm>
            <a:off x="628650" y="1369225"/>
            <a:ext cx="44088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LSWP technical advising</a:t>
            </a:r>
            <a:endParaRPr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Parent &amp; family nutrition education </a:t>
            </a:r>
            <a:endParaRPr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Professional Development</a:t>
            </a:r>
            <a:endParaRPr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Innovative wellness strategies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735" name="Google Shape;735;gf5187f8202_0_70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Training &amp; Advising </a:t>
            </a:r>
            <a:endParaRPr/>
          </a:p>
        </p:txBody>
      </p:sp>
      <p:pic>
        <p:nvPicPr>
          <p:cNvPr id="736" name="Google Shape;736;gf5187f8202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9047" y="273850"/>
            <a:ext cx="3075150" cy="410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5187f8202_0_76"/>
          <p:cNvSpPr txBox="1"/>
          <p:nvPr>
            <p:ph idx="1" type="body"/>
          </p:nvPr>
        </p:nvSpPr>
        <p:spPr>
          <a:xfrm>
            <a:off x="628650" y="1369218"/>
            <a:ext cx="78867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/>
              <a:t>Nutrition Education: The Vital Role of of Nutrition Professionals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742" name="Google Shape;742;gf5187f8202_0_76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School Food Service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Professional Development</a:t>
            </a:r>
            <a:endParaRPr/>
          </a:p>
        </p:txBody>
      </p:sp>
      <p:sp>
        <p:nvSpPr>
          <p:cNvPr id="743" name="Google Shape;743;gf5187f8202_0_76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44" name="Google Shape;744;gf5187f8202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5461" y="1695348"/>
            <a:ext cx="4887839" cy="1137037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f5187f8202_0_76"/>
          <p:cNvSpPr txBox="1"/>
          <p:nvPr/>
        </p:nvSpPr>
        <p:spPr>
          <a:xfrm>
            <a:off x="994825" y="3259675"/>
            <a:ext cx="734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gf5187f8202_0_76"/>
          <p:cNvSpPr txBox="1"/>
          <p:nvPr/>
        </p:nvSpPr>
        <p:spPr>
          <a:xfrm>
            <a:off x="640075" y="2677975"/>
            <a:ext cx="73491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100" u="none" cap="none" strike="noStrike">
                <a:solidFill>
                  <a:srgbClr val="42464B"/>
                </a:solidFill>
                <a:latin typeface="Gill Sans"/>
                <a:ea typeface="Gill Sans"/>
                <a:cs typeface="Gill Sans"/>
                <a:sym typeface="Gill Sans"/>
              </a:rPr>
              <a:t>Taking Care of Yourself: For School FoodService Professionals During Stressful Times</a:t>
            </a:r>
            <a:endParaRPr b="0" i="0" sz="2100" u="none" cap="none" strike="noStrike">
              <a:solidFill>
                <a:srgbClr val="42464B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gf5187f8202_0_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3267" y="3429000"/>
            <a:ext cx="5092208" cy="113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f5448cf480_1_1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Smarter Lunchrooms</a:t>
            </a:r>
            <a:endParaRPr/>
          </a:p>
        </p:txBody>
      </p:sp>
      <p:pic>
        <p:nvPicPr>
          <p:cNvPr id="753" name="Google Shape;753;gf5448cf480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694" y="1549675"/>
            <a:ext cx="4330775" cy="247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f5448cf480_1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9548" y="273850"/>
            <a:ext cx="2978025" cy="394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f5448cf480_1_33"/>
          <p:cNvSpPr txBox="1"/>
          <p:nvPr>
            <p:ph idx="1" type="body"/>
          </p:nvPr>
        </p:nvSpPr>
        <p:spPr>
          <a:xfrm>
            <a:off x="628650" y="1369218"/>
            <a:ext cx="78867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760" name="Google Shape;760;gf5448cf480_1_33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Bringing it all together </a:t>
            </a:r>
            <a:endParaRPr/>
          </a:p>
        </p:txBody>
      </p:sp>
      <p:sp>
        <p:nvSpPr>
          <p:cNvPr id="761" name="Google Shape;761;gf5448cf480_1_33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62" name="Google Shape;762;gf5448cf480_1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60" y="1369225"/>
            <a:ext cx="7949914" cy="30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f5448cf480_1_10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68" name="Google Shape;768;gf5448cf480_1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6475" y="127825"/>
            <a:ext cx="6625050" cy="444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"/>
          <p:cNvSpPr txBox="1"/>
          <p:nvPr>
            <p:ph idx="2" type="body"/>
          </p:nvPr>
        </p:nvSpPr>
        <p:spPr>
          <a:xfrm>
            <a:off x="640075" y="1592025"/>
            <a:ext cx="4479900" cy="28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2700"/>
              <a:buFont typeface="Arial"/>
              <a:buNone/>
            </a:pPr>
            <a:r>
              <a:rPr lang="en" sz="3200"/>
              <a:t>Building Food and Nutrition Literacy: Education Resources for Schools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2700"/>
              <a:buFont typeface="Arial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2700"/>
              <a:buFont typeface="Arial"/>
              <a:buNone/>
            </a:pPr>
            <a:r>
              <a:rPr lang="en" sz="2000">
                <a:solidFill>
                  <a:srgbClr val="42464B"/>
                </a:solidFill>
              </a:rPr>
              <a:t>Bessie O’Connor, RDN</a:t>
            </a:r>
            <a:endParaRPr sz="2000">
              <a:solidFill>
                <a:srgbClr val="42464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B9"/>
              </a:buClr>
              <a:buSzPts val="2700"/>
              <a:buFont typeface="Arial"/>
              <a:buNone/>
            </a:pPr>
            <a:r>
              <a:rPr lang="en" sz="2000">
                <a:solidFill>
                  <a:srgbClr val="42464B"/>
                </a:solidFill>
              </a:rPr>
              <a:t>Community Nutrition Adviser</a:t>
            </a:r>
            <a:endParaRPr sz="2000">
              <a:solidFill>
                <a:srgbClr val="42464B"/>
              </a:solidFill>
            </a:endParaRPr>
          </a:p>
        </p:txBody>
      </p:sp>
      <p:sp>
        <p:nvSpPr>
          <p:cNvPr id="642" name="Google Shape;642;p2"/>
          <p:cNvSpPr txBox="1"/>
          <p:nvPr>
            <p:ph idx="3" type="body"/>
          </p:nvPr>
        </p:nvSpPr>
        <p:spPr>
          <a:xfrm>
            <a:off x="640074" y="4710125"/>
            <a:ext cx="4899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600"/>
              <a:t>Santa Barbara School Wellness Summit 2021</a:t>
            </a:r>
            <a:endParaRPr sz="1600"/>
          </a:p>
        </p:txBody>
      </p:sp>
      <p:pic>
        <p:nvPicPr>
          <p:cNvPr id="643" name="Google Shape;6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8875" y="488950"/>
            <a:ext cx="1799100" cy="6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8"/>
          <p:cNvSpPr txBox="1"/>
          <p:nvPr>
            <p:ph type="ctrTitle"/>
          </p:nvPr>
        </p:nvSpPr>
        <p:spPr>
          <a:xfrm>
            <a:off x="539250" y="1291700"/>
            <a:ext cx="4374300" cy="18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0" lang="en" sz="3600"/>
              <a:t>Join the Let’s Eat Healthy Movement!</a:t>
            </a:r>
            <a:endParaRPr b="0" sz="3600"/>
          </a:p>
          <a:p>
            <a:pPr indent="0" lvl="0" marL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 b="0" sz="3600"/>
          </a:p>
          <a:p>
            <a:pPr indent="0" lvl="0" marL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 sz="3100" u="sng">
                <a:solidFill>
                  <a:schemeClr val="hlink"/>
                </a:solidFill>
                <a:hlinkClick r:id="rId3"/>
              </a:rPr>
              <a:t>HealthyEating.org/Join</a:t>
            </a:r>
            <a:endParaRPr sz="3100"/>
          </a:p>
        </p:txBody>
      </p:sp>
      <p:pic>
        <p:nvPicPr>
          <p:cNvPr id="774" name="Google Shape;77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2567" y="1094375"/>
            <a:ext cx="3458909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30"/>
          <p:cNvSpPr txBox="1"/>
          <p:nvPr>
            <p:ph idx="1" type="body"/>
          </p:nvPr>
        </p:nvSpPr>
        <p:spPr>
          <a:xfrm>
            <a:off x="628650" y="905651"/>
            <a:ext cx="7886700" cy="32396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rPr b="1" lang="en" sz="2700">
                <a:solidFill>
                  <a:srgbClr val="000000"/>
                </a:solidFill>
              </a:rPr>
              <a:t>Bessie O’Connor</a:t>
            </a:r>
            <a:endParaRPr b="1"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rPr b="1" lang="en" sz="2500" u="sng">
                <a:solidFill>
                  <a:schemeClr val="hlink"/>
                </a:solidFill>
                <a:hlinkClick r:id="rId3"/>
              </a:rPr>
              <a:t>BOconnor@HealthyEating.org</a:t>
            </a:r>
            <a:endParaRPr b="1" sz="2500">
              <a:solidFill>
                <a:srgbClr val="006896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rPr b="1" lang="en" sz="2500">
                <a:solidFill>
                  <a:srgbClr val="006896"/>
                </a:solidFill>
              </a:rPr>
              <a:t>805.320.0890</a:t>
            </a:r>
            <a:endParaRPr b="1" sz="2500">
              <a:solidFill>
                <a:srgbClr val="006896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700">
              <a:solidFill>
                <a:srgbClr val="0068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700">
              <a:solidFill>
                <a:srgbClr val="0068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700">
              <a:solidFill>
                <a:srgbClr val="0068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700">
              <a:solidFill>
                <a:srgbClr val="0068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>
              <a:solidFill>
                <a:srgbClr val="0068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780" name="Google Shape;78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4700" y="-744650"/>
            <a:ext cx="3999300" cy="39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7413" y="2583463"/>
            <a:ext cx="1952625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f545a0f7da_1_0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Food &amp; Nutrition Literacy</a:t>
            </a:r>
            <a:endParaRPr/>
          </a:p>
        </p:txBody>
      </p:sp>
      <p:sp>
        <p:nvSpPr>
          <p:cNvPr id="649" name="Google Shape;649;gf545a0f7da_1_0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50" name="Google Shape;650;gf545a0f7da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750" y="1230538"/>
            <a:ext cx="2487226" cy="315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f545a0f7da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8183" y="1736149"/>
            <a:ext cx="2487225" cy="250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f545a0f7da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884846" y="1729113"/>
            <a:ext cx="2879175" cy="2159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1"/>
          <p:cNvSpPr txBox="1"/>
          <p:nvPr>
            <p:ph idx="1" type="body"/>
          </p:nvPr>
        </p:nvSpPr>
        <p:spPr>
          <a:xfrm>
            <a:off x="4046875" y="1202750"/>
            <a:ext cx="4468500" cy="3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u="sng">
                <a:solidFill>
                  <a:schemeClr val="hlink"/>
                </a:solidFill>
                <a:hlinkClick r:id="rId3"/>
              </a:rPr>
              <a:t>Grade specific K-12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Aligns to Common Core Standards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Based on the Dietary Guidelines for Americans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Curriculum consists of teacher guide + student workbook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Parent materials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Available in English &amp; Spanish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Free in CA</a:t>
            </a:r>
            <a:endParaRPr/>
          </a:p>
        </p:txBody>
      </p:sp>
      <p:sp>
        <p:nvSpPr>
          <p:cNvPr id="658" name="Google Shape;658;p11"/>
          <p:cNvSpPr txBox="1"/>
          <p:nvPr>
            <p:ph type="title"/>
          </p:nvPr>
        </p:nvSpPr>
        <p:spPr>
          <a:xfrm>
            <a:off x="514350" y="268850"/>
            <a:ext cx="79404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Let’s Eat Healthy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Nutrition Education Curriculum</a:t>
            </a:r>
            <a:endParaRPr/>
          </a:p>
        </p:txBody>
      </p:sp>
      <p:pic>
        <p:nvPicPr>
          <p:cNvPr id="659" name="Google Shape;65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" y="1294413"/>
            <a:ext cx="3742076" cy="304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f545a0f7da_0_6"/>
          <p:cNvSpPr txBox="1"/>
          <p:nvPr>
            <p:ph type="title"/>
          </p:nvPr>
        </p:nvSpPr>
        <p:spPr>
          <a:xfrm>
            <a:off x="284356" y="206248"/>
            <a:ext cx="8681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C0"/>
              </a:buClr>
              <a:buSzPts val="3000"/>
              <a:buFont typeface="Gill Sans"/>
              <a:buNone/>
            </a:pPr>
            <a:r>
              <a:rPr lang="en" sz="3000"/>
              <a:t>Nutrition Education can Help with Access to Food</a:t>
            </a:r>
            <a:endParaRPr/>
          </a:p>
        </p:txBody>
      </p:sp>
      <p:sp>
        <p:nvSpPr>
          <p:cNvPr id="666" name="Google Shape;666;gf545a0f7da_0_6"/>
          <p:cNvSpPr txBox="1"/>
          <p:nvPr>
            <p:ph idx="2" type="body"/>
          </p:nvPr>
        </p:nvSpPr>
        <p:spPr>
          <a:xfrm>
            <a:off x="480060" y="3532585"/>
            <a:ext cx="27456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667" name="Google Shape;667;gf545a0f7da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9527" y="1003609"/>
            <a:ext cx="5532437" cy="35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f5448cf480_1_19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Let’s Eat Healthy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4th &amp; 5th grade video series</a:t>
            </a:r>
            <a:endParaRPr/>
          </a:p>
        </p:txBody>
      </p:sp>
      <p:pic>
        <p:nvPicPr>
          <p:cNvPr id="673" name="Google Shape;673;gf5448cf480_1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6962" y="1268050"/>
            <a:ext cx="6171270" cy="324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f5187f8202_0_43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Videos, Games, and Activities</a:t>
            </a:r>
            <a:endParaRPr/>
          </a:p>
        </p:txBody>
      </p:sp>
      <p:pic>
        <p:nvPicPr>
          <p:cNvPr id="679" name="Google Shape;679;gf5187f8202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75" y="1354763"/>
            <a:ext cx="6569024" cy="28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gf5187f8202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2325" y="0"/>
            <a:ext cx="5399351" cy="452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f5448cf480_0_0"/>
          <p:cNvSpPr txBox="1"/>
          <p:nvPr>
            <p:ph type="title"/>
          </p:nvPr>
        </p:nvSpPr>
        <p:spPr>
          <a:xfrm>
            <a:off x="628650" y="273844"/>
            <a:ext cx="788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Online Nutrition Builder Series</a:t>
            </a:r>
            <a:endParaRPr/>
          </a:p>
        </p:txBody>
      </p:sp>
      <p:sp>
        <p:nvSpPr>
          <p:cNvPr id="690" name="Google Shape;690;gf5448cf480_0_0"/>
          <p:cNvSpPr txBox="1"/>
          <p:nvPr>
            <p:ph idx="2" type="body"/>
          </p:nvPr>
        </p:nvSpPr>
        <p:spPr>
          <a:xfrm>
            <a:off x="640080" y="4710113"/>
            <a:ext cx="36609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91" name="Google Shape;691;gf5448cf480_0_0"/>
          <p:cNvSpPr txBox="1"/>
          <p:nvPr/>
        </p:nvSpPr>
        <p:spPr>
          <a:xfrm>
            <a:off x="3082100" y="3062075"/>
            <a:ext cx="734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2" name="Google Shape;692;gf5448cf48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8325" y="1373325"/>
            <a:ext cx="5338275" cy="295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f5448cf48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700" y="1003275"/>
            <a:ext cx="2299400" cy="34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